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6" r:id="rId3"/>
    <p:sldId id="281" r:id="rId4"/>
    <p:sldId id="261" r:id="rId5"/>
    <p:sldId id="265" r:id="rId6"/>
    <p:sldId id="282" r:id="rId7"/>
    <p:sldId id="259" r:id="rId8"/>
    <p:sldId id="258" r:id="rId9"/>
    <p:sldId id="283" r:id="rId10"/>
    <p:sldId id="267" r:id="rId11"/>
    <p:sldId id="268" r:id="rId12"/>
    <p:sldId id="269" r:id="rId13"/>
    <p:sldId id="270" r:id="rId14"/>
    <p:sldId id="271" r:id="rId15"/>
    <p:sldId id="272" r:id="rId16"/>
    <p:sldId id="279" r:id="rId17"/>
    <p:sldId id="274" r:id="rId18"/>
    <p:sldId id="276" r:id="rId19"/>
    <p:sldId id="284" r:id="rId20"/>
    <p:sldId id="260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gel Woodhouse" initials="NW" lastIdx="1" clrIdx="0">
    <p:extLst>
      <p:ext uri="{19B8F6BF-5375-455C-9EA6-DF929625EA0E}">
        <p15:presenceInfo xmlns:p15="http://schemas.microsoft.com/office/powerpoint/2012/main" userId="Nigel Woodhous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50" d="100"/>
          <a:sy n="50" d="100"/>
        </p:scale>
        <p:origin x="1305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0.svg"/><Relationship Id="rId2" Type="http://schemas.openxmlformats.org/officeDocument/2006/relationships/image" Target="../media/image15.svg"/><Relationship Id="rId1" Type="http://schemas.openxmlformats.org/officeDocument/2006/relationships/image" Target="../media/image3.png"/><Relationship Id="rId6" Type="http://schemas.openxmlformats.org/officeDocument/2006/relationships/image" Target="../media/image17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9.svg"/><Relationship Id="rId4" Type="http://schemas.openxmlformats.org/officeDocument/2006/relationships/image" Target="../media/image1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FA8A5-70BF-444E-B946-6D1B1DF1F85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3E80EFA-15CF-4A99-B712-F88C6C1C159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Goal</a:t>
          </a:r>
          <a:endParaRPr lang="en-US" dirty="0"/>
        </a:p>
      </dgm:t>
    </dgm:pt>
    <dgm:pt modelId="{C1421B7D-5F56-4823-8BF1-FACFA1A51143}" type="parTrans" cxnId="{B044925D-98A2-4DAF-BEAC-6B593DE81ECA}">
      <dgm:prSet/>
      <dgm:spPr/>
      <dgm:t>
        <a:bodyPr/>
        <a:lstStyle/>
        <a:p>
          <a:endParaRPr lang="en-US"/>
        </a:p>
      </dgm:t>
    </dgm:pt>
    <dgm:pt modelId="{8E4A120C-5B10-472A-800D-20011F71F127}" type="sibTrans" cxnId="{B044925D-98A2-4DAF-BEAC-6B593DE81E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57F2BC-671A-46D1-B326-DCAB9374C63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Background</a:t>
          </a:r>
          <a:endParaRPr lang="en-US"/>
        </a:p>
      </dgm:t>
    </dgm:pt>
    <dgm:pt modelId="{8E54E392-1705-451A-B185-46B0BDAA3E88}" type="parTrans" cxnId="{49D9AB4F-6122-4A94-955E-90E2A977914C}">
      <dgm:prSet/>
      <dgm:spPr/>
      <dgm:t>
        <a:bodyPr/>
        <a:lstStyle/>
        <a:p>
          <a:endParaRPr lang="en-US"/>
        </a:p>
      </dgm:t>
    </dgm:pt>
    <dgm:pt modelId="{3A38D07C-E8FE-4CCF-BA5A-0E9C1A96D9BF}" type="sibTrans" cxnId="{49D9AB4F-6122-4A94-955E-90E2A97791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B282C9-2A3E-4BE2-8390-0273F7BC3D5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Methodology</a:t>
          </a:r>
          <a:endParaRPr lang="en-US"/>
        </a:p>
      </dgm:t>
    </dgm:pt>
    <dgm:pt modelId="{83699B3A-552F-42E8-86A0-D35B74C881D8}" type="parTrans" cxnId="{9894C543-49BC-4500-A8A7-AD30591E0D08}">
      <dgm:prSet/>
      <dgm:spPr/>
      <dgm:t>
        <a:bodyPr/>
        <a:lstStyle/>
        <a:p>
          <a:endParaRPr lang="en-US"/>
        </a:p>
      </dgm:t>
    </dgm:pt>
    <dgm:pt modelId="{E0292B71-C440-4201-A263-94F79AC4B64D}" type="sibTrans" cxnId="{9894C543-49BC-4500-A8A7-AD30591E0D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06674E-B42E-41DB-BBCB-C90A14F33FA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Test</a:t>
          </a:r>
          <a:endParaRPr lang="en-US"/>
        </a:p>
      </dgm:t>
    </dgm:pt>
    <dgm:pt modelId="{B11AA6BA-1215-4BCB-9989-79DD4EAB3C3C}" type="parTrans" cxnId="{C3068DBC-3522-4EDD-8492-EB4DDEAB9D38}">
      <dgm:prSet/>
      <dgm:spPr/>
      <dgm:t>
        <a:bodyPr/>
        <a:lstStyle/>
        <a:p>
          <a:endParaRPr lang="en-US"/>
        </a:p>
      </dgm:t>
    </dgm:pt>
    <dgm:pt modelId="{D2D7E533-9CFC-4E6E-AF48-02D5F8FE90FF}" type="sibTrans" cxnId="{C3068DBC-3522-4EDD-8492-EB4DDEAB9D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802ED1-0CA4-4599-A8CB-3DAD3F85B85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Future Plans</a:t>
          </a:r>
          <a:endParaRPr lang="en-US"/>
        </a:p>
      </dgm:t>
    </dgm:pt>
    <dgm:pt modelId="{017CE5E0-46F2-4360-BC1E-A9A6D75143ED}" type="parTrans" cxnId="{F942234E-F6D1-4B28-81FD-D4E34067A8ED}">
      <dgm:prSet/>
      <dgm:spPr/>
      <dgm:t>
        <a:bodyPr/>
        <a:lstStyle/>
        <a:p>
          <a:endParaRPr lang="en-US"/>
        </a:p>
      </dgm:t>
    </dgm:pt>
    <dgm:pt modelId="{55959D52-DB81-45FE-B41E-111882FD52B1}" type="sibTrans" cxnId="{F942234E-F6D1-4B28-81FD-D4E34067A8E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C8554A-3425-4767-9498-FE0F1B8DC27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Purpose</a:t>
          </a:r>
          <a:endParaRPr lang="en-US"/>
        </a:p>
      </dgm:t>
    </dgm:pt>
    <dgm:pt modelId="{A58E053C-8834-41AF-9D2A-22E61C6D454D}" type="parTrans" cxnId="{2998B5A5-1C25-4429-BD8A-DF5758B436AF}">
      <dgm:prSet/>
      <dgm:spPr/>
      <dgm:t>
        <a:bodyPr/>
        <a:lstStyle/>
        <a:p>
          <a:endParaRPr lang="en-US"/>
        </a:p>
      </dgm:t>
    </dgm:pt>
    <dgm:pt modelId="{503C006C-39A8-4F89-AC0F-703D6333A8E6}" type="sibTrans" cxnId="{2998B5A5-1C25-4429-BD8A-DF5758B436AF}">
      <dgm:prSet/>
      <dgm:spPr/>
      <dgm:t>
        <a:bodyPr/>
        <a:lstStyle/>
        <a:p>
          <a:endParaRPr lang="en-US"/>
        </a:p>
      </dgm:t>
    </dgm:pt>
    <dgm:pt modelId="{ADD56376-1E29-4159-AE44-692C1E362152}" type="pres">
      <dgm:prSet presAssocID="{C7DFA8A5-70BF-444E-B946-6D1B1DF1F854}" presName="root" presStyleCnt="0">
        <dgm:presLayoutVars>
          <dgm:dir/>
          <dgm:resizeHandles val="exact"/>
        </dgm:presLayoutVars>
      </dgm:prSet>
      <dgm:spPr/>
    </dgm:pt>
    <dgm:pt modelId="{491BDCFD-C422-4BD6-9CFA-E830181562E7}" type="pres">
      <dgm:prSet presAssocID="{C7DFA8A5-70BF-444E-B946-6D1B1DF1F854}" presName="container" presStyleCnt="0">
        <dgm:presLayoutVars>
          <dgm:dir/>
          <dgm:resizeHandles val="exact"/>
        </dgm:presLayoutVars>
      </dgm:prSet>
      <dgm:spPr/>
    </dgm:pt>
    <dgm:pt modelId="{A417F529-32F1-44CD-AE1C-7C7137187A79}" type="pres">
      <dgm:prSet presAssocID="{E3E80EFA-15CF-4A99-B712-F88C6C1C159A}" presName="compNode" presStyleCnt="0"/>
      <dgm:spPr/>
    </dgm:pt>
    <dgm:pt modelId="{184FC2C5-598F-48B5-9298-735A6E880CD8}" type="pres">
      <dgm:prSet presAssocID="{E3E80EFA-15CF-4A99-B712-F88C6C1C159A}" presName="iconBgRect" presStyleLbl="bgShp" presStyleIdx="0" presStyleCnt="6"/>
      <dgm:spPr/>
    </dgm:pt>
    <dgm:pt modelId="{FD779191-F360-408D-B9A3-AC4EF0129218}" type="pres">
      <dgm:prSet presAssocID="{E3E80EFA-15CF-4A99-B712-F88C6C1C15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7A40D50-A81E-4FC8-AAA0-02EBDD8F4BBC}" type="pres">
      <dgm:prSet presAssocID="{E3E80EFA-15CF-4A99-B712-F88C6C1C159A}" presName="spaceRect" presStyleCnt="0"/>
      <dgm:spPr/>
    </dgm:pt>
    <dgm:pt modelId="{CA418E35-CB7C-4553-B9EB-BC26EC16CDDF}" type="pres">
      <dgm:prSet presAssocID="{E3E80EFA-15CF-4A99-B712-F88C6C1C159A}" presName="textRect" presStyleLbl="revTx" presStyleIdx="0" presStyleCnt="6">
        <dgm:presLayoutVars>
          <dgm:chMax val="1"/>
          <dgm:chPref val="1"/>
        </dgm:presLayoutVars>
      </dgm:prSet>
      <dgm:spPr/>
    </dgm:pt>
    <dgm:pt modelId="{68D22D9C-4631-43DC-B79B-D6589B8B43EE}" type="pres">
      <dgm:prSet presAssocID="{8E4A120C-5B10-472A-800D-20011F71F127}" presName="sibTrans" presStyleLbl="sibTrans2D1" presStyleIdx="0" presStyleCnt="0"/>
      <dgm:spPr/>
    </dgm:pt>
    <dgm:pt modelId="{54903837-0ABE-4366-A028-D64238601518}" type="pres">
      <dgm:prSet presAssocID="{0C57F2BC-671A-46D1-B326-DCAB9374C633}" presName="compNode" presStyleCnt="0"/>
      <dgm:spPr/>
    </dgm:pt>
    <dgm:pt modelId="{FD2FCBFA-4AD4-410E-A8E1-52D75A9EB925}" type="pres">
      <dgm:prSet presAssocID="{0C57F2BC-671A-46D1-B326-DCAB9374C633}" presName="iconBgRect" presStyleLbl="bgShp" presStyleIdx="1" presStyleCnt="6"/>
      <dgm:spPr/>
    </dgm:pt>
    <dgm:pt modelId="{D032F8EB-E757-45BC-B6C8-7B423FBD5F1F}" type="pres">
      <dgm:prSet presAssocID="{0C57F2BC-671A-46D1-B326-DCAB9374C63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74859DC-4CCD-4383-8BD2-F3757894BF8C}" type="pres">
      <dgm:prSet presAssocID="{0C57F2BC-671A-46D1-B326-DCAB9374C633}" presName="spaceRect" presStyleCnt="0"/>
      <dgm:spPr/>
    </dgm:pt>
    <dgm:pt modelId="{39F601F7-44EB-427C-94FE-C13483BEAFA4}" type="pres">
      <dgm:prSet presAssocID="{0C57F2BC-671A-46D1-B326-DCAB9374C633}" presName="textRect" presStyleLbl="revTx" presStyleIdx="1" presStyleCnt="6">
        <dgm:presLayoutVars>
          <dgm:chMax val="1"/>
          <dgm:chPref val="1"/>
        </dgm:presLayoutVars>
      </dgm:prSet>
      <dgm:spPr/>
    </dgm:pt>
    <dgm:pt modelId="{67B24D07-46B8-49E1-B8BC-B4090CBE95C2}" type="pres">
      <dgm:prSet presAssocID="{3A38D07C-E8FE-4CCF-BA5A-0E9C1A96D9BF}" presName="sibTrans" presStyleLbl="sibTrans2D1" presStyleIdx="0" presStyleCnt="0"/>
      <dgm:spPr/>
    </dgm:pt>
    <dgm:pt modelId="{2914505A-1352-4A7F-B44A-F42E48DB912F}" type="pres">
      <dgm:prSet presAssocID="{74B282C9-2A3E-4BE2-8390-0273F7BC3D5A}" presName="compNode" presStyleCnt="0"/>
      <dgm:spPr/>
    </dgm:pt>
    <dgm:pt modelId="{2C01871B-1793-4808-992C-2AAC3A84C534}" type="pres">
      <dgm:prSet presAssocID="{74B282C9-2A3E-4BE2-8390-0273F7BC3D5A}" presName="iconBgRect" presStyleLbl="bgShp" presStyleIdx="2" presStyleCnt="6"/>
      <dgm:spPr/>
    </dgm:pt>
    <dgm:pt modelId="{5DA14AA3-394F-49CD-A358-BC51A66CCCDF}" type="pres">
      <dgm:prSet presAssocID="{74B282C9-2A3E-4BE2-8390-0273F7BC3D5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4D9AE1E-484D-4DE3-9C35-655DD13795E0}" type="pres">
      <dgm:prSet presAssocID="{74B282C9-2A3E-4BE2-8390-0273F7BC3D5A}" presName="spaceRect" presStyleCnt="0"/>
      <dgm:spPr/>
    </dgm:pt>
    <dgm:pt modelId="{3583E356-7446-4459-A7BA-76689E73D86B}" type="pres">
      <dgm:prSet presAssocID="{74B282C9-2A3E-4BE2-8390-0273F7BC3D5A}" presName="textRect" presStyleLbl="revTx" presStyleIdx="2" presStyleCnt="6">
        <dgm:presLayoutVars>
          <dgm:chMax val="1"/>
          <dgm:chPref val="1"/>
        </dgm:presLayoutVars>
      </dgm:prSet>
      <dgm:spPr/>
    </dgm:pt>
    <dgm:pt modelId="{4D1AE65E-51CF-47F9-ADC5-893ED08323AD}" type="pres">
      <dgm:prSet presAssocID="{E0292B71-C440-4201-A263-94F79AC4B64D}" presName="sibTrans" presStyleLbl="sibTrans2D1" presStyleIdx="0" presStyleCnt="0"/>
      <dgm:spPr/>
    </dgm:pt>
    <dgm:pt modelId="{10E6058D-BBDC-4F89-904E-82D184BF70CC}" type="pres">
      <dgm:prSet presAssocID="{F006674E-B42E-41DB-BBCB-C90A14F33FAD}" presName="compNode" presStyleCnt="0"/>
      <dgm:spPr/>
    </dgm:pt>
    <dgm:pt modelId="{6D6C9372-193A-4529-833D-EED9F68DD64B}" type="pres">
      <dgm:prSet presAssocID="{F006674E-B42E-41DB-BBCB-C90A14F33FAD}" presName="iconBgRect" presStyleLbl="bgShp" presStyleIdx="3" presStyleCnt="6"/>
      <dgm:spPr/>
    </dgm:pt>
    <dgm:pt modelId="{13D42F7B-BA57-4CF8-B03E-91E62C7F67F8}" type="pres">
      <dgm:prSet presAssocID="{F006674E-B42E-41DB-BBCB-C90A14F33FA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CAB764EF-A94B-469E-AFA9-C04A77EF0560}" type="pres">
      <dgm:prSet presAssocID="{F006674E-B42E-41DB-BBCB-C90A14F33FAD}" presName="spaceRect" presStyleCnt="0"/>
      <dgm:spPr/>
    </dgm:pt>
    <dgm:pt modelId="{9DB2C3A9-1024-4053-AEB4-A8D3B95E7EC3}" type="pres">
      <dgm:prSet presAssocID="{F006674E-B42E-41DB-BBCB-C90A14F33FAD}" presName="textRect" presStyleLbl="revTx" presStyleIdx="3" presStyleCnt="6">
        <dgm:presLayoutVars>
          <dgm:chMax val="1"/>
          <dgm:chPref val="1"/>
        </dgm:presLayoutVars>
      </dgm:prSet>
      <dgm:spPr/>
    </dgm:pt>
    <dgm:pt modelId="{4E150AE2-316D-4923-9BD1-3056BB049939}" type="pres">
      <dgm:prSet presAssocID="{D2D7E533-9CFC-4E6E-AF48-02D5F8FE90FF}" presName="sibTrans" presStyleLbl="sibTrans2D1" presStyleIdx="0" presStyleCnt="0"/>
      <dgm:spPr/>
    </dgm:pt>
    <dgm:pt modelId="{1EC14659-CB90-4699-85C7-4B6172EE1280}" type="pres">
      <dgm:prSet presAssocID="{D2802ED1-0CA4-4599-A8CB-3DAD3F85B853}" presName="compNode" presStyleCnt="0"/>
      <dgm:spPr/>
    </dgm:pt>
    <dgm:pt modelId="{8F056083-7EAA-4C07-81AE-87EE11AE0C95}" type="pres">
      <dgm:prSet presAssocID="{D2802ED1-0CA4-4599-A8CB-3DAD3F85B853}" presName="iconBgRect" presStyleLbl="bgShp" presStyleIdx="4" presStyleCnt="6"/>
      <dgm:spPr/>
    </dgm:pt>
    <dgm:pt modelId="{5F1F12A5-8CC6-4A23-89A9-2F5E04AA9CC0}" type="pres">
      <dgm:prSet presAssocID="{D2802ED1-0CA4-4599-A8CB-3DAD3F85B85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2E08495-E1EC-4461-A7D0-6C3EF3BC3A59}" type="pres">
      <dgm:prSet presAssocID="{D2802ED1-0CA4-4599-A8CB-3DAD3F85B853}" presName="spaceRect" presStyleCnt="0"/>
      <dgm:spPr/>
    </dgm:pt>
    <dgm:pt modelId="{5A788D50-D7E0-46FA-9E88-93864955F400}" type="pres">
      <dgm:prSet presAssocID="{D2802ED1-0CA4-4599-A8CB-3DAD3F85B853}" presName="textRect" presStyleLbl="revTx" presStyleIdx="4" presStyleCnt="6">
        <dgm:presLayoutVars>
          <dgm:chMax val="1"/>
          <dgm:chPref val="1"/>
        </dgm:presLayoutVars>
      </dgm:prSet>
      <dgm:spPr/>
    </dgm:pt>
    <dgm:pt modelId="{E00C2D84-4F59-459C-BDDA-C0AAEC451ED2}" type="pres">
      <dgm:prSet presAssocID="{55959D52-DB81-45FE-B41E-111882FD52B1}" presName="sibTrans" presStyleLbl="sibTrans2D1" presStyleIdx="0" presStyleCnt="0"/>
      <dgm:spPr/>
    </dgm:pt>
    <dgm:pt modelId="{985F5F80-A157-40EB-911A-D2AD4A750403}" type="pres">
      <dgm:prSet presAssocID="{10C8554A-3425-4767-9498-FE0F1B8DC276}" presName="compNode" presStyleCnt="0"/>
      <dgm:spPr/>
    </dgm:pt>
    <dgm:pt modelId="{8EC59BAD-45F0-424A-A279-CECCCD7E589A}" type="pres">
      <dgm:prSet presAssocID="{10C8554A-3425-4767-9498-FE0F1B8DC276}" presName="iconBgRect" presStyleLbl="bgShp" presStyleIdx="5" presStyleCnt="6"/>
      <dgm:spPr/>
    </dgm:pt>
    <dgm:pt modelId="{0EC0286A-BB00-4D7B-A4D1-B78008B0A1E2}" type="pres">
      <dgm:prSet presAssocID="{10C8554A-3425-4767-9498-FE0F1B8DC27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10C8D3D4-4B4D-4788-BE75-BAB63FB5EE33}" type="pres">
      <dgm:prSet presAssocID="{10C8554A-3425-4767-9498-FE0F1B8DC276}" presName="spaceRect" presStyleCnt="0"/>
      <dgm:spPr/>
    </dgm:pt>
    <dgm:pt modelId="{54001713-D4D5-4CD1-9D67-D1E1DB58C203}" type="pres">
      <dgm:prSet presAssocID="{10C8554A-3425-4767-9498-FE0F1B8DC27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CE40E01-3DF6-4E8F-9D21-6C8B24933411}" type="presOf" srcId="{F006674E-B42E-41DB-BBCB-C90A14F33FAD}" destId="{9DB2C3A9-1024-4053-AEB4-A8D3B95E7EC3}" srcOrd="0" destOrd="0" presId="urn:microsoft.com/office/officeart/2018/2/layout/IconCircleList"/>
    <dgm:cxn modelId="{F4AB1C11-3F5E-47A4-8F7F-D0F963576C1C}" type="presOf" srcId="{8E4A120C-5B10-472A-800D-20011F71F127}" destId="{68D22D9C-4631-43DC-B79B-D6589B8B43EE}" srcOrd="0" destOrd="0" presId="urn:microsoft.com/office/officeart/2018/2/layout/IconCircleList"/>
    <dgm:cxn modelId="{A27DF929-3366-42EB-BCD7-E5366BD7CD2B}" type="presOf" srcId="{E0292B71-C440-4201-A263-94F79AC4B64D}" destId="{4D1AE65E-51CF-47F9-ADC5-893ED08323AD}" srcOrd="0" destOrd="0" presId="urn:microsoft.com/office/officeart/2018/2/layout/IconCircleList"/>
    <dgm:cxn modelId="{B044925D-98A2-4DAF-BEAC-6B593DE81ECA}" srcId="{C7DFA8A5-70BF-444E-B946-6D1B1DF1F854}" destId="{E3E80EFA-15CF-4A99-B712-F88C6C1C159A}" srcOrd="0" destOrd="0" parTransId="{C1421B7D-5F56-4823-8BF1-FACFA1A51143}" sibTransId="{8E4A120C-5B10-472A-800D-20011F71F127}"/>
    <dgm:cxn modelId="{9894C543-49BC-4500-A8A7-AD30591E0D08}" srcId="{C7DFA8A5-70BF-444E-B946-6D1B1DF1F854}" destId="{74B282C9-2A3E-4BE2-8390-0273F7BC3D5A}" srcOrd="2" destOrd="0" parTransId="{83699B3A-552F-42E8-86A0-D35B74C881D8}" sibTransId="{E0292B71-C440-4201-A263-94F79AC4B64D}"/>
    <dgm:cxn modelId="{B91EC366-3C73-4196-9C49-24959A78AD47}" type="presOf" srcId="{0C57F2BC-671A-46D1-B326-DCAB9374C633}" destId="{39F601F7-44EB-427C-94FE-C13483BEAFA4}" srcOrd="0" destOrd="0" presId="urn:microsoft.com/office/officeart/2018/2/layout/IconCircleList"/>
    <dgm:cxn modelId="{F942234E-F6D1-4B28-81FD-D4E34067A8ED}" srcId="{C7DFA8A5-70BF-444E-B946-6D1B1DF1F854}" destId="{D2802ED1-0CA4-4599-A8CB-3DAD3F85B853}" srcOrd="4" destOrd="0" parTransId="{017CE5E0-46F2-4360-BC1E-A9A6D75143ED}" sibTransId="{55959D52-DB81-45FE-B41E-111882FD52B1}"/>
    <dgm:cxn modelId="{F053324F-E0D7-4BD2-9FC1-2248BA74651F}" type="presOf" srcId="{3A38D07C-E8FE-4CCF-BA5A-0E9C1A96D9BF}" destId="{67B24D07-46B8-49E1-B8BC-B4090CBE95C2}" srcOrd="0" destOrd="0" presId="urn:microsoft.com/office/officeart/2018/2/layout/IconCircleList"/>
    <dgm:cxn modelId="{49D9AB4F-6122-4A94-955E-90E2A977914C}" srcId="{C7DFA8A5-70BF-444E-B946-6D1B1DF1F854}" destId="{0C57F2BC-671A-46D1-B326-DCAB9374C633}" srcOrd="1" destOrd="0" parTransId="{8E54E392-1705-451A-B185-46B0BDAA3E88}" sibTransId="{3A38D07C-E8FE-4CCF-BA5A-0E9C1A96D9BF}"/>
    <dgm:cxn modelId="{6535B670-44F7-4DFC-8AA4-5AFBC51B1BAD}" type="presOf" srcId="{55959D52-DB81-45FE-B41E-111882FD52B1}" destId="{E00C2D84-4F59-459C-BDDA-C0AAEC451ED2}" srcOrd="0" destOrd="0" presId="urn:microsoft.com/office/officeart/2018/2/layout/IconCircleList"/>
    <dgm:cxn modelId="{B3A27186-B2AE-4A4B-9217-2A91C62E029D}" type="presOf" srcId="{74B282C9-2A3E-4BE2-8390-0273F7BC3D5A}" destId="{3583E356-7446-4459-A7BA-76689E73D86B}" srcOrd="0" destOrd="0" presId="urn:microsoft.com/office/officeart/2018/2/layout/IconCircleList"/>
    <dgm:cxn modelId="{34F4108D-E481-44AD-B0D3-C6F7B0952312}" type="presOf" srcId="{E3E80EFA-15CF-4A99-B712-F88C6C1C159A}" destId="{CA418E35-CB7C-4553-B9EB-BC26EC16CDDF}" srcOrd="0" destOrd="0" presId="urn:microsoft.com/office/officeart/2018/2/layout/IconCircleList"/>
    <dgm:cxn modelId="{2998B5A5-1C25-4429-BD8A-DF5758B436AF}" srcId="{C7DFA8A5-70BF-444E-B946-6D1B1DF1F854}" destId="{10C8554A-3425-4767-9498-FE0F1B8DC276}" srcOrd="5" destOrd="0" parTransId="{A58E053C-8834-41AF-9D2A-22E61C6D454D}" sibTransId="{503C006C-39A8-4F89-AC0F-703D6333A8E6}"/>
    <dgm:cxn modelId="{696666A7-34C2-4875-9F47-F58507EC575C}" type="presOf" srcId="{10C8554A-3425-4767-9498-FE0F1B8DC276}" destId="{54001713-D4D5-4CD1-9D67-D1E1DB58C203}" srcOrd="0" destOrd="0" presId="urn:microsoft.com/office/officeart/2018/2/layout/IconCircleList"/>
    <dgm:cxn modelId="{236521AC-CB3A-4BA5-A7C0-F4C323874E27}" type="presOf" srcId="{C7DFA8A5-70BF-444E-B946-6D1B1DF1F854}" destId="{ADD56376-1E29-4159-AE44-692C1E362152}" srcOrd="0" destOrd="0" presId="urn:microsoft.com/office/officeart/2018/2/layout/IconCircleList"/>
    <dgm:cxn modelId="{C3068DBC-3522-4EDD-8492-EB4DDEAB9D38}" srcId="{C7DFA8A5-70BF-444E-B946-6D1B1DF1F854}" destId="{F006674E-B42E-41DB-BBCB-C90A14F33FAD}" srcOrd="3" destOrd="0" parTransId="{B11AA6BA-1215-4BCB-9989-79DD4EAB3C3C}" sibTransId="{D2D7E533-9CFC-4E6E-AF48-02D5F8FE90FF}"/>
    <dgm:cxn modelId="{FC41ACD1-8D05-4117-BA84-F6F8975CAF26}" type="presOf" srcId="{D2802ED1-0CA4-4599-A8CB-3DAD3F85B853}" destId="{5A788D50-D7E0-46FA-9E88-93864955F400}" srcOrd="0" destOrd="0" presId="urn:microsoft.com/office/officeart/2018/2/layout/IconCircleList"/>
    <dgm:cxn modelId="{0804A9FD-38C9-4E37-81DF-067306C37DE1}" type="presOf" srcId="{D2D7E533-9CFC-4E6E-AF48-02D5F8FE90FF}" destId="{4E150AE2-316D-4923-9BD1-3056BB049939}" srcOrd="0" destOrd="0" presId="urn:microsoft.com/office/officeart/2018/2/layout/IconCircleList"/>
    <dgm:cxn modelId="{44D30608-5EA8-4A3E-BB71-08977B0C5DE7}" type="presParOf" srcId="{ADD56376-1E29-4159-AE44-692C1E362152}" destId="{491BDCFD-C422-4BD6-9CFA-E830181562E7}" srcOrd="0" destOrd="0" presId="urn:microsoft.com/office/officeart/2018/2/layout/IconCircleList"/>
    <dgm:cxn modelId="{97853758-1A4D-4035-B33C-AF6B6E27EEBB}" type="presParOf" srcId="{491BDCFD-C422-4BD6-9CFA-E830181562E7}" destId="{A417F529-32F1-44CD-AE1C-7C7137187A79}" srcOrd="0" destOrd="0" presId="urn:microsoft.com/office/officeart/2018/2/layout/IconCircleList"/>
    <dgm:cxn modelId="{15EF36B6-6270-40E3-9F2C-E6B22927E969}" type="presParOf" srcId="{A417F529-32F1-44CD-AE1C-7C7137187A79}" destId="{184FC2C5-598F-48B5-9298-735A6E880CD8}" srcOrd="0" destOrd="0" presId="urn:microsoft.com/office/officeart/2018/2/layout/IconCircleList"/>
    <dgm:cxn modelId="{0C851086-EA24-4668-9FAF-EF3DCDB10B76}" type="presParOf" srcId="{A417F529-32F1-44CD-AE1C-7C7137187A79}" destId="{FD779191-F360-408D-B9A3-AC4EF0129218}" srcOrd="1" destOrd="0" presId="urn:microsoft.com/office/officeart/2018/2/layout/IconCircleList"/>
    <dgm:cxn modelId="{2D25D15D-64A7-429E-9926-A63E5205D9B1}" type="presParOf" srcId="{A417F529-32F1-44CD-AE1C-7C7137187A79}" destId="{F7A40D50-A81E-4FC8-AAA0-02EBDD8F4BBC}" srcOrd="2" destOrd="0" presId="urn:microsoft.com/office/officeart/2018/2/layout/IconCircleList"/>
    <dgm:cxn modelId="{5E0C7E9A-6717-4D85-9BAC-4041CBF12EDA}" type="presParOf" srcId="{A417F529-32F1-44CD-AE1C-7C7137187A79}" destId="{CA418E35-CB7C-4553-B9EB-BC26EC16CDDF}" srcOrd="3" destOrd="0" presId="urn:microsoft.com/office/officeart/2018/2/layout/IconCircleList"/>
    <dgm:cxn modelId="{4BAA7413-133F-4C7F-9EC0-22AD56F8F1DF}" type="presParOf" srcId="{491BDCFD-C422-4BD6-9CFA-E830181562E7}" destId="{68D22D9C-4631-43DC-B79B-D6589B8B43EE}" srcOrd="1" destOrd="0" presId="urn:microsoft.com/office/officeart/2018/2/layout/IconCircleList"/>
    <dgm:cxn modelId="{C73A0EDB-880A-4D74-81F2-12B537E504C9}" type="presParOf" srcId="{491BDCFD-C422-4BD6-9CFA-E830181562E7}" destId="{54903837-0ABE-4366-A028-D64238601518}" srcOrd="2" destOrd="0" presId="urn:microsoft.com/office/officeart/2018/2/layout/IconCircleList"/>
    <dgm:cxn modelId="{4453BD26-1ED3-4C78-A844-93FBD5981A1A}" type="presParOf" srcId="{54903837-0ABE-4366-A028-D64238601518}" destId="{FD2FCBFA-4AD4-410E-A8E1-52D75A9EB925}" srcOrd="0" destOrd="0" presId="urn:microsoft.com/office/officeart/2018/2/layout/IconCircleList"/>
    <dgm:cxn modelId="{57E8FCCF-BD2B-4321-9FAD-79A5EB228765}" type="presParOf" srcId="{54903837-0ABE-4366-A028-D64238601518}" destId="{D032F8EB-E757-45BC-B6C8-7B423FBD5F1F}" srcOrd="1" destOrd="0" presId="urn:microsoft.com/office/officeart/2018/2/layout/IconCircleList"/>
    <dgm:cxn modelId="{E6175F4D-0F4B-46E5-8CD1-77058E13E85D}" type="presParOf" srcId="{54903837-0ABE-4366-A028-D64238601518}" destId="{D74859DC-4CCD-4383-8BD2-F3757894BF8C}" srcOrd="2" destOrd="0" presId="urn:microsoft.com/office/officeart/2018/2/layout/IconCircleList"/>
    <dgm:cxn modelId="{7A3B0166-241F-4603-804F-66B70D3B3E1A}" type="presParOf" srcId="{54903837-0ABE-4366-A028-D64238601518}" destId="{39F601F7-44EB-427C-94FE-C13483BEAFA4}" srcOrd="3" destOrd="0" presId="urn:microsoft.com/office/officeart/2018/2/layout/IconCircleList"/>
    <dgm:cxn modelId="{582D9F2D-ACED-42BB-B59E-2A52ED4BDB7F}" type="presParOf" srcId="{491BDCFD-C422-4BD6-9CFA-E830181562E7}" destId="{67B24D07-46B8-49E1-B8BC-B4090CBE95C2}" srcOrd="3" destOrd="0" presId="urn:microsoft.com/office/officeart/2018/2/layout/IconCircleList"/>
    <dgm:cxn modelId="{4E796DDF-20F4-41EC-9218-2FC06551EE2B}" type="presParOf" srcId="{491BDCFD-C422-4BD6-9CFA-E830181562E7}" destId="{2914505A-1352-4A7F-B44A-F42E48DB912F}" srcOrd="4" destOrd="0" presId="urn:microsoft.com/office/officeart/2018/2/layout/IconCircleList"/>
    <dgm:cxn modelId="{27F4657B-7639-4144-882A-406B0865908B}" type="presParOf" srcId="{2914505A-1352-4A7F-B44A-F42E48DB912F}" destId="{2C01871B-1793-4808-992C-2AAC3A84C534}" srcOrd="0" destOrd="0" presId="urn:microsoft.com/office/officeart/2018/2/layout/IconCircleList"/>
    <dgm:cxn modelId="{DA13F7FB-5E30-438C-863C-FCD857E82064}" type="presParOf" srcId="{2914505A-1352-4A7F-B44A-F42E48DB912F}" destId="{5DA14AA3-394F-49CD-A358-BC51A66CCCDF}" srcOrd="1" destOrd="0" presId="urn:microsoft.com/office/officeart/2018/2/layout/IconCircleList"/>
    <dgm:cxn modelId="{10E02555-52AE-4DA6-8C3E-F897EE28BA80}" type="presParOf" srcId="{2914505A-1352-4A7F-B44A-F42E48DB912F}" destId="{64D9AE1E-484D-4DE3-9C35-655DD13795E0}" srcOrd="2" destOrd="0" presId="urn:microsoft.com/office/officeart/2018/2/layout/IconCircleList"/>
    <dgm:cxn modelId="{094A497E-36CE-48B7-B09B-F48BB10E9AAE}" type="presParOf" srcId="{2914505A-1352-4A7F-B44A-F42E48DB912F}" destId="{3583E356-7446-4459-A7BA-76689E73D86B}" srcOrd="3" destOrd="0" presId="urn:microsoft.com/office/officeart/2018/2/layout/IconCircleList"/>
    <dgm:cxn modelId="{383AC2A9-4887-4082-A90F-CB391B76B4AF}" type="presParOf" srcId="{491BDCFD-C422-4BD6-9CFA-E830181562E7}" destId="{4D1AE65E-51CF-47F9-ADC5-893ED08323AD}" srcOrd="5" destOrd="0" presId="urn:microsoft.com/office/officeart/2018/2/layout/IconCircleList"/>
    <dgm:cxn modelId="{BA8D5BF4-3160-4E25-BD46-CDEB009E54F2}" type="presParOf" srcId="{491BDCFD-C422-4BD6-9CFA-E830181562E7}" destId="{10E6058D-BBDC-4F89-904E-82D184BF70CC}" srcOrd="6" destOrd="0" presId="urn:microsoft.com/office/officeart/2018/2/layout/IconCircleList"/>
    <dgm:cxn modelId="{0ABC9514-1C9B-4F7F-AFE3-9B7ECEA6634B}" type="presParOf" srcId="{10E6058D-BBDC-4F89-904E-82D184BF70CC}" destId="{6D6C9372-193A-4529-833D-EED9F68DD64B}" srcOrd="0" destOrd="0" presId="urn:microsoft.com/office/officeart/2018/2/layout/IconCircleList"/>
    <dgm:cxn modelId="{71F3C6A8-97B4-419A-A6BE-5D96D9C46B75}" type="presParOf" srcId="{10E6058D-BBDC-4F89-904E-82D184BF70CC}" destId="{13D42F7B-BA57-4CF8-B03E-91E62C7F67F8}" srcOrd="1" destOrd="0" presId="urn:microsoft.com/office/officeart/2018/2/layout/IconCircleList"/>
    <dgm:cxn modelId="{5CCBCF64-E2F6-49F6-8F83-DDE2D13E6D6C}" type="presParOf" srcId="{10E6058D-BBDC-4F89-904E-82D184BF70CC}" destId="{CAB764EF-A94B-469E-AFA9-C04A77EF0560}" srcOrd="2" destOrd="0" presId="urn:microsoft.com/office/officeart/2018/2/layout/IconCircleList"/>
    <dgm:cxn modelId="{76D86C1A-600E-412A-9C36-D1D84BC1A7DD}" type="presParOf" srcId="{10E6058D-BBDC-4F89-904E-82D184BF70CC}" destId="{9DB2C3A9-1024-4053-AEB4-A8D3B95E7EC3}" srcOrd="3" destOrd="0" presId="urn:microsoft.com/office/officeart/2018/2/layout/IconCircleList"/>
    <dgm:cxn modelId="{B05E9C98-4721-41CF-B8D8-988468E36FE5}" type="presParOf" srcId="{491BDCFD-C422-4BD6-9CFA-E830181562E7}" destId="{4E150AE2-316D-4923-9BD1-3056BB049939}" srcOrd="7" destOrd="0" presId="urn:microsoft.com/office/officeart/2018/2/layout/IconCircleList"/>
    <dgm:cxn modelId="{F80F0378-A15B-4CCA-981C-13CCC1D5641E}" type="presParOf" srcId="{491BDCFD-C422-4BD6-9CFA-E830181562E7}" destId="{1EC14659-CB90-4699-85C7-4B6172EE1280}" srcOrd="8" destOrd="0" presId="urn:microsoft.com/office/officeart/2018/2/layout/IconCircleList"/>
    <dgm:cxn modelId="{B18D6F1B-45C0-4D67-88F9-506CBBA7541D}" type="presParOf" srcId="{1EC14659-CB90-4699-85C7-4B6172EE1280}" destId="{8F056083-7EAA-4C07-81AE-87EE11AE0C95}" srcOrd="0" destOrd="0" presId="urn:microsoft.com/office/officeart/2018/2/layout/IconCircleList"/>
    <dgm:cxn modelId="{8D4B8D32-BE46-40F4-BA3C-0C568A44080E}" type="presParOf" srcId="{1EC14659-CB90-4699-85C7-4B6172EE1280}" destId="{5F1F12A5-8CC6-4A23-89A9-2F5E04AA9CC0}" srcOrd="1" destOrd="0" presId="urn:microsoft.com/office/officeart/2018/2/layout/IconCircleList"/>
    <dgm:cxn modelId="{5DEA966C-EB4A-4AA8-8612-1FFA65B1E28D}" type="presParOf" srcId="{1EC14659-CB90-4699-85C7-4B6172EE1280}" destId="{72E08495-E1EC-4461-A7D0-6C3EF3BC3A59}" srcOrd="2" destOrd="0" presId="urn:microsoft.com/office/officeart/2018/2/layout/IconCircleList"/>
    <dgm:cxn modelId="{4BD607C9-0317-4CFB-8424-7949DCF8FFB8}" type="presParOf" srcId="{1EC14659-CB90-4699-85C7-4B6172EE1280}" destId="{5A788D50-D7E0-46FA-9E88-93864955F400}" srcOrd="3" destOrd="0" presId="urn:microsoft.com/office/officeart/2018/2/layout/IconCircleList"/>
    <dgm:cxn modelId="{F6182E13-42DB-4135-AD0F-72BDA81B8207}" type="presParOf" srcId="{491BDCFD-C422-4BD6-9CFA-E830181562E7}" destId="{E00C2D84-4F59-459C-BDDA-C0AAEC451ED2}" srcOrd="9" destOrd="0" presId="urn:microsoft.com/office/officeart/2018/2/layout/IconCircleList"/>
    <dgm:cxn modelId="{C937DF2A-3EAC-467C-BC3B-C8818A3AF149}" type="presParOf" srcId="{491BDCFD-C422-4BD6-9CFA-E830181562E7}" destId="{985F5F80-A157-40EB-911A-D2AD4A750403}" srcOrd="10" destOrd="0" presId="urn:microsoft.com/office/officeart/2018/2/layout/IconCircleList"/>
    <dgm:cxn modelId="{B65B7AD8-37CB-40ED-85DF-7CC708037C18}" type="presParOf" srcId="{985F5F80-A157-40EB-911A-D2AD4A750403}" destId="{8EC59BAD-45F0-424A-A279-CECCCD7E589A}" srcOrd="0" destOrd="0" presId="urn:microsoft.com/office/officeart/2018/2/layout/IconCircleList"/>
    <dgm:cxn modelId="{55642AA7-F6AB-48B8-AB55-CAEA43CB1D93}" type="presParOf" srcId="{985F5F80-A157-40EB-911A-D2AD4A750403}" destId="{0EC0286A-BB00-4D7B-A4D1-B78008B0A1E2}" srcOrd="1" destOrd="0" presId="urn:microsoft.com/office/officeart/2018/2/layout/IconCircleList"/>
    <dgm:cxn modelId="{B2413B48-D2C9-4E15-98BF-6990B1A84EE1}" type="presParOf" srcId="{985F5F80-A157-40EB-911A-D2AD4A750403}" destId="{10C8D3D4-4B4D-4788-BE75-BAB63FB5EE33}" srcOrd="2" destOrd="0" presId="urn:microsoft.com/office/officeart/2018/2/layout/IconCircleList"/>
    <dgm:cxn modelId="{1202A4F7-B1BE-4787-B72F-2C847D80A8F8}" type="presParOf" srcId="{985F5F80-A157-40EB-911A-D2AD4A750403}" destId="{54001713-D4D5-4CD1-9D67-D1E1DB58C20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C2202-ED18-48C6-92CF-CADC4A92A1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0AF0E8-EBC1-4281-BF98-DA8CF1BF0AA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Tweak</a:t>
          </a:r>
          <a:endParaRPr lang="en-US"/>
        </a:p>
      </dgm:t>
    </dgm:pt>
    <dgm:pt modelId="{A127FF1C-3186-491B-9677-1583FE7B0C2F}" type="parTrans" cxnId="{FB75D235-B9A7-4A62-853E-F78E75FEA46F}">
      <dgm:prSet/>
      <dgm:spPr/>
      <dgm:t>
        <a:bodyPr/>
        <a:lstStyle/>
        <a:p>
          <a:endParaRPr lang="en-US"/>
        </a:p>
      </dgm:t>
    </dgm:pt>
    <dgm:pt modelId="{D55D9CB4-9FE7-4FB2-ADAA-C0F6C78FD9B5}" type="sibTrans" cxnId="{FB75D235-B9A7-4A62-853E-F78E75FEA46F}">
      <dgm:prSet/>
      <dgm:spPr/>
      <dgm:t>
        <a:bodyPr/>
        <a:lstStyle/>
        <a:p>
          <a:endParaRPr lang="en-US"/>
        </a:p>
      </dgm:t>
    </dgm:pt>
    <dgm:pt modelId="{35EDFC9D-CA7D-4D81-BACF-EDC7E082432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Natural Selection</a:t>
          </a:r>
          <a:endParaRPr lang="en-US" dirty="0"/>
        </a:p>
      </dgm:t>
    </dgm:pt>
    <dgm:pt modelId="{F198CB1D-D1A1-4476-9BA3-388836B3E3FC}" type="parTrans" cxnId="{B82093BE-6E96-46AE-83C3-C28F3E02D33D}">
      <dgm:prSet/>
      <dgm:spPr/>
      <dgm:t>
        <a:bodyPr/>
        <a:lstStyle/>
        <a:p>
          <a:endParaRPr lang="en-US"/>
        </a:p>
      </dgm:t>
    </dgm:pt>
    <dgm:pt modelId="{1186242F-9B29-4CDC-84A8-FC866C8D1F0C}" type="sibTrans" cxnId="{B82093BE-6E96-46AE-83C3-C28F3E02D33D}">
      <dgm:prSet/>
      <dgm:spPr/>
      <dgm:t>
        <a:bodyPr/>
        <a:lstStyle/>
        <a:p>
          <a:endParaRPr lang="en-US"/>
        </a:p>
      </dgm:t>
    </dgm:pt>
    <dgm:pt modelId="{5EC5BA04-3FC7-4785-BAB7-65486497877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Fitness – Web Cost and Insects Captured</a:t>
          </a:r>
          <a:endParaRPr lang="en-US"/>
        </a:p>
      </dgm:t>
    </dgm:pt>
    <dgm:pt modelId="{A07D335E-6FD5-4F52-A2C2-DEDC05E805F4}" type="parTrans" cxnId="{D57EF1CA-DE1F-418B-B334-8732CB282680}">
      <dgm:prSet/>
      <dgm:spPr/>
      <dgm:t>
        <a:bodyPr/>
        <a:lstStyle/>
        <a:p>
          <a:endParaRPr lang="en-US"/>
        </a:p>
      </dgm:t>
    </dgm:pt>
    <dgm:pt modelId="{2950506A-B208-4289-8228-01D33BBE8B87}" type="sibTrans" cxnId="{D57EF1CA-DE1F-418B-B334-8732CB282680}">
      <dgm:prSet/>
      <dgm:spPr/>
      <dgm:t>
        <a:bodyPr/>
        <a:lstStyle/>
        <a:p>
          <a:endParaRPr lang="en-US"/>
        </a:p>
      </dgm:t>
    </dgm:pt>
    <dgm:pt modelId="{7EFDACFD-87F3-4C7B-9359-D088779443C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Requires Image Processing</a:t>
          </a:r>
          <a:endParaRPr lang="en-US"/>
        </a:p>
      </dgm:t>
    </dgm:pt>
    <dgm:pt modelId="{90DD0475-8EF2-4E66-AC6A-36BEC3B83315}" type="parTrans" cxnId="{B073E38A-B09F-4389-A130-031E9D374B68}">
      <dgm:prSet/>
      <dgm:spPr/>
      <dgm:t>
        <a:bodyPr/>
        <a:lstStyle/>
        <a:p>
          <a:endParaRPr lang="en-US"/>
        </a:p>
      </dgm:t>
    </dgm:pt>
    <dgm:pt modelId="{66A117C8-BFEA-42D7-BB14-9235B7FFFCAF}" type="sibTrans" cxnId="{B073E38A-B09F-4389-A130-031E9D374B68}">
      <dgm:prSet/>
      <dgm:spPr/>
      <dgm:t>
        <a:bodyPr/>
        <a:lstStyle/>
        <a:p>
          <a:endParaRPr lang="en-US"/>
        </a:p>
      </dgm:t>
    </dgm:pt>
    <dgm:pt modelId="{CC1A2A23-4314-472C-B4EE-E416C44B0095}" type="pres">
      <dgm:prSet presAssocID="{32BC2202-ED18-48C6-92CF-CADC4A92A1A3}" presName="root" presStyleCnt="0">
        <dgm:presLayoutVars>
          <dgm:dir/>
          <dgm:resizeHandles val="exact"/>
        </dgm:presLayoutVars>
      </dgm:prSet>
      <dgm:spPr/>
    </dgm:pt>
    <dgm:pt modelId="{799C356D-6CB1-4F5A-91DA-58FBBCD1AF62}" type="pres">
      <dgm:prSet presAssocID="{E20AF0E8-EBC1-4281-BF98-DA8CF1BF0AA2}" presName="compNode" presStyleCnt="0"/>
      <dgm:spPr/>
    </dgm:pt>
    <dgm:pt modelId="{78BF4D92-6181-47C8-842D-266805600FB4}" type="pres">
      <dgm:prSet presAssocID="{E20AF0E8-EBC1-4281-BF98-DA8CF1BF0A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3C66D42-C2EB-4A83-A98F-65C3684F5509}" type="pres">
      <dgm:prSet presAssocID="{E20AF0E8-EBC1-4281-BF98-DA8CF1BF0AA2}" presName="spaceRect" presStyleCnt="0"/>
      <dgm:spPr/>
    </dgm:pt>
    <dgm:pt modelId="{6D40717B-0440-4E8C-8C1C-5E2F9E7353CF}" type="pres">
      <dgm:prSet presAssocID="{E20AF0E8-EBC1-4281-BF98-DA8CF1BF0AA2}" presName="textRect" presStyleLbl="revTx" presStyleIdx="0" presStyleCnt="4">
        <dgm:presLayoutVars>
          <dgm:chMax val="1"/>
          <dgm:chPref val="1"/>
        </dgm:presLayoutVars>
      </dgm:prSet>
      <dgm:spPr/>
    </dgm:pt>
    <dgm:pt modelId="{977BFA1E-8453-4789-90BB-FAA8FAEFFD5E}" type="pres">
      <dgm:prSet presAssocID="{D55D9CB4-9FE7-4FB2-ADAA-C0F6C78FD9B5}" presName="sibTrans" presStyleCnt="0"/>
      <dgm:spPr/>
    </dgm:pt>
    <dgm:pt modelId="{CC145AFF-041D-4A01-B20F-0C2FC225950A}" type="pres">
      <dgm:prSet presAssocID="{35EDFC9D-CA7D-4D81-BACF-EDC7E0824326}" presName="compNode" presStyleCnt="0"/>
      <dgm:spPr/>
    </dgm:pt>
    <dgm:pt modelId="{20A99E32-BC3A-46DB-B247-3B3B2C5DCA68}" type="pres">
      <dgm:prSet presAssocID="{35EDFC9D-CA7D-4D81-BACF-EDC7E08243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05A476C-0910-4938-8D87-AA0856EA9944}" type="pres">
      <dgm:prSet presAssocID="{35EDFC9D-CA7D-4D81-BACF-EDC7E0824326}" presName="spaceRect" presStyleCnt="0"/>
      <dgm:spPr/>
    </dgm:pt>
    <dgm:pt modelId="{B57E685A-3907-4CA0-B34A-3F0FCDC5E4BB}" type="pres">
      <dgm:prSet presAssocID="{35EDFC9D-CA7D-4D81-BACF-EDC7E0824326}" presName="textRect" presStyleLbl="revTx" presStyleIdx="1" presStyleCnt="4">
        <dgm:presLayoutVars>
          <dgm:chMax val="1"/>
          <dgm:chPref val="1"/>
        </dgm:presLayoutVars>
      </dgm:prSet>
      <dgm:spPr/>
    </dgm:pt>
    <dgm:pt modelId="{633276C2-9EC6-4504-B651-9F2186E1CE1F}" type="pres">
      <dgm:prSet presAssocID="{1186242F-9B29-4CDC-84A8-FC866C8D1F0C}" presName="sibTrans" presStyleCnt="0"/>
      <dgm:spPr/>
    </dgm:pt>
    <dgm:pt modelId="{753F2464-5FBD-4FD7-BB54-C1996C652CA1}" type="pres">
      <dgm:prSet presAssocID="{5EC5BA04-3FC7-4785-BAB7-654864978774}" presName="compNode" presStyleCnt="0"/>
      <dgm:spPr/>
    </dgm:pt>
    <dgm:pt modelId="{CA260531-6CBA-467E-A216-C36DCC822E91}" type="pres">
      <dgm:prSet presAssocID="{5EC5BA04-3FC7-4785-BAB7-65486497877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ider Web"/>
        </a:ext>
      </dgm:extLst>
    </dgm:pt>
    <dgm:pt modelId="{067FFBD2-3BE1-450F-8384-F4059495F332}" type="pres">
      <dgm:prSet presAssocID="{5EC5BA04-3FC7-4785-BAB7-654864978774}" presName="spaceRect" presStyleCnt="0"/>
      <dgm:spPr/>
    </dgm:pt>
    <dgm:pt modelId="{CE66E6B2-B7E6-426A-BDD3-EB4E85EF0431}" type="pres">
      <dgm:prSet presAssocID="{5EC5BA04-3FC7-4785-BAB7-654864978774}" presName="textRect" presStyleLbl="revTx" presStyleIdx="2" presStyleCnt="4">
        <dgm:presLayoutVars>
          <dgm:chMax val="1"/>
          <dgm:chPref val="1"/>
        </dgm:presLayoutVars>
      </dgm:prSet>
      <dgm:spPr/>
    </dgm:pt>
    <dgm:pt modelId="{5747223B-C08A-484D-8450-879221D8C160}" type="pres">
      <dgm:prSet presAssocID="{2950506A-B208-4289-8228-01D33BBE8B87}" presName="sibTrans" presStyleCnt="0"/>
      <dgm:spPr/>
    </dgm:pt>
    <dgm:pt modelId="{295B7A6F-17A0-423B-A582-4D38EC06950D}" type="pres">
      <dgm:prSet presAssocID="{7EFDACFD-87F3-4C7B-9359-D088779443C5}" presName="compNode" presStyleCnt="0"/>
      <dgm:spPr/>
    </dgm:pt>
    <dgm:pt modelId="{D37254AB-70F0-4C40-B503-CFC1400F7FA5}" type="pres">
      <dgm:prSet presAssocID="{7EFDACFD-87F3-4C7B-9359-D088779443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84A9CEB-B6B8-437E-A93F-53C84FDDCF80}" type="pres">
      <dgm:prSet presAssocID="{7EFDACFD-87F3-4C7B-9359-D088779443C5}" presName="spaceRect" presStyleCnt="0"/>
      <dgm:spPr/>
    </dgm:pt>
    <dgm:pt modelId="{038CB410-C84C-4C88-A7E5-ED520093F231}" type="pres">
      <dgm:prSet presAssocID="{7EFDACFD-87F3-4C7B-9359-D088779443C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D61E803-F7D4-4FBE-B246-E15922DD14B7}" type="presOf" srcId="{7EFDACFD-87F3-4C7B-9359-D088779443C5}" destId="{038CB410-C84C-4C88-A7E5-ED520093F231}" srcOrd="0" destOrd="0" presId="urn:microsoft.com/office/officeart/2018/2/layout/IconLabelList"/>
    <dgm:cxn modelId="{93F34507-8B6C-4A1F-A738-34B832FEEF1B}" type="presOf" srcId="{32BC2202-ED18-48C6-92CF-CADC4A92A1A3}" destId="{CC1A2A23-4314-472C-B4EE-E416C44B0095}" srcOrd="0" destOrd="0" presId="urn:microsoft.com/office/officeart/2018/2/layout/IconLabelList"/>
    <dgm:cxn modelId="{FB75D235-B9A7-4A62-853E-F78E75FEA46F}" srcId="{32BC2202-ED18-48C6-92CF-CADC4A92A1A3}" destId="{E20AF0E8-EBC1-4281-BF98-DA8CF1BF0AA2}" srcOrd="0" destOrd="0" parTransId="{A127FF1C-3186-491B-9677-1583FE7B0C2F}" sibTransId="{D55D9CB4-9FE7-4FB2-ADAA-C0F6C78FD9B5}"/>
    <dgm:cxn modelId="{39894E3B-9888-40EA-AD72-26F8F0C6E522}" type="presOf" srcId="{35EDFC9D-CA7D-4D81-BACF-EDC7E0824326}" destId="{B57E685A-3907-4CA0-B34A-3F0FCDC5E4BB}" srcOrd="0" destOrd="0" presId="urn:microsoft.com/office/officeart/2018/2/layout/IconLabelList"/>
    <dgm:cxn modelId="{94534A41-E674-476A-A7CD-F7761C7118FE}" type="presOf" srcId="{E20AF0E8-EBC1-4281-BF98-DA8CF1BF0AA2}" destId="{6D40717B-0440-4E8C-8C1C-5E2F9E7353CF}" srcOrd="0" destOrd="0" presId="urn:microsoft.com/office/officeart/2018/2/layout/IconLabelList"/>
    <dgm:cxn modelId="{B073E38A-B09F-4389-A130-031E9D374B68}" srcId="{32BC2202-ED18-48C6-92CF-CADC4A92A1A3}" destId="{7EFDACFD-87F3-4C7B-9359-D088779443C5}" srcOrd="3" destOrd="0" parTransId="{90DD0475-8EF2-4E66-AC6A-36BEC3B83315}" sibTransId="{66A117C8-BFEA-42D7-BB14-9235B7FFFCAF}"/>
    <dgm:cxn modelId="{851B47B9-FBFC-4C73-A6AA-E306C9F5C5C5}" type="presOf" srcId="{5EC5BA04-3FC7-4785-BAB7-654864978774}" destId="{CE66E6B2-B7E6-426A-BDD3-EB4E85EF0431}" srcOrd="0" destOrd="0" presId="urn:microsoft.com/office/officeart/2018/2/layout/IconLabelList"/>
    <dgm:cxn modelId="{B82093BE-6E96-46AE-83C3-C28F3E02D33D}" srcId="{32BC2202-ED18-48C6-92CF-CADC4A92A1A3}" destId="{35EDFC9D-CA7D-4D81-BACF-EDC7E0824326}" srcOrd="1" destOrd="0" parTransId="{F198CB1D-D1A1-4476-9BA3-388836B3E3FC}" sibTransId="{1186242F-9B29-4CDC-84A8-FC866C8D1F0C}"/>
    <dgm:cxn modelId="{D57EF1CA-DE1F-418B-B334-8732CB282680}" srcId="{32BC2202-ED18-48C6-92CF-CADC4A92A1A3}" destId="{5EC5BA04-3FC7-4785-BAB7-654864978774}" srcOrd="2" destOrd="0" parTransId="{A07D335E-6FD5-4F52-A2C2-DEDC05E805F4}" sibTransId="{2950506A-B208-4289-8228-01D33BBE8B87}"/>
    <dgm:cxn modelId="{B0C76BCD-31D2-4C76-BC5C-6E848C6E081A}" type="presParOf" srcId="{CC1A2A23-4314-472C-B4EE-E416C44B0095}" destId="{799C356D-6CB1-4F5A-91DA-58FBBCD1AF62}" srcOrd="0" destOrd="0" presId="urn:microsoft.com/office/officeart/2018/2/layout/IconLabelList"/>
    <dgm:cxn modelId="{A804D16D-1626-46D9-A518-187B80A3D015}" type="presParOf" srcId="{799C356D-6CB1-4F5A-91DA-58FBBCD1AF62}" destId="{78BF4D92-6181-47C8-842D-266805600FB4}" srcOrd="0" destOrd="0" presId="urn:microsoft.com/office/officeart/2018/2/layout/IconLabelList"/>
    <dgm:cxn modelId="{1C5E7028-B54A-4BE4-A602-29BCEE8EFECA}" type="presParOf" srcId="{799C356D-6CB1-4F5A-91DA-58FBBCD1AF62}" destId="{73C66D42-C2EB-4A83-A98F-65C3684F5509}" srcOrd="1" destOrd="0" presId="urn:microsoft.com/office/officeart/2018/2/layout/IconLabelList"/>
    <dgm:cxn modelId="{90C90999-0E57-4FE6-9C1D-01C114287AD1}" type="presParOf" srcId="{799C356D-6CB1-4F5A-91DA-58FBBCD1AF62}" destId="{6D40717B-0440-4E8C-8C1C-5E2F9E7353CF}" srcOrd="2" destOrd="0" presId="urn:microsoft.com/office/officeart/2018/2/layout/IconLabelList"/>
    <dgm:cxn modelId="{9B1E1A58-C8A9-4C99-AC42-F5521A5D4A50}" type="presParOf" srcId="{CC1A2A23-4314-472C-B4EE-E416C44B0095}" destId="{977BFA1E-8453-4789-90BB-FAA8FAEFFD5E}" srcOrd="1" destOrd="0" presId="urn:microsoft.com/office/officeart/2018/2/layout/IconLabelList"/>
    <dgm:cxn modelId="{C2DEE9B6-ACE4-4BC3-9F40-2DBD2148B345}" type="presParOf" srcId="{CC1A2A23-4314-472C-B4EE-E416C44B0095}" destId="{CC145AFF-041D-4A01-B20F-0C2FC225950A}" srcOrd="2" destOrd="0" presId="urn:microsoft.com/office/officeart/2018/2/layout/IconLabelList"/>
    <dgm:cxn modelId="{A1ABCA7B-3BD5-4F3C-A756-761319F8040B}" type="presParOf" srcId="{CC145AFF-041D-4A01-B20F-0C2FC225950A}" destId="{20A99E32-BC3A-46DB-B247-3B3B2C5DCA68}" srcOrd="0" destOrd="0" presId="urn:microsoft.com/office/officeart/2018/2/layout/IconLabelList"/>
    <dgm:cxn modelId="{393FAEBA-8AB9-45E7-B9E7-EEFFDD3E663A}" type="presParOf" srcId="{CC145AFF-041D-4A01-B20F-0C2FC225950A}" destId="{D05A476C-0910-4938-8D87-AA0856EA9944}" srcOrd="1" destOrd="0" presId="urn:microsoft.com/office/officeart/2018/2/layout/IconLabelList"/>
    <dgm:cxn modelId="{C7DD7B47-BE74-4C70-A610-F1F7A811FC66}" type="presParOf" srcId="{CC145AFF-041D-4A01-B20F-0C2FC225950A}" destId="{B57E685A-3907-4CA0-B34A-3F0FCDC5E4BB}" srcOrd="2" destOrd="0" presId="urn:microsoft.com/office/officeart/2018/2/layout/IconLabelList"/>
    <dgm:cxn modelId="{2D5C5E12-8875-4D96-87FC-AB2166B1188E}" type="presParOf" srcId="{CC1A2A23-4314-472C-B4EE-E416C44B0095}" destId="{633276C2-9EC6-4504-B651-9F2186E1CE1F}" srcOrd="3" destOrd="0" presId="urn:microsoft.com/office/officeart/2018/2/layout/IconLabelList"/>
    <dgm:cxn modelId="{8D212724-BCE0-4639-BCB5-AACA51FB8576}" type="presParOf" srcId="{CC1A2A23-4314-472C-B4EE-E416C44B0095}" destId="{753F2464-5FBD-4FD7-BB54-C1996C652CA1}" srcOrd="4" destOrd="0" presId="urn:microsoft.com/office/officeart/2018/2/layout/IconLabelList"/>
    <dgm:cxn modelId="{B90E7E81-A721-4FC0-9C30-185E86DF93CE}" type="presParOf" srcId="{753F2464-5FBD-4FD7-BB54-C1996C652CA1}" destId="{CA260531-6CBA-467E-A216-C36DCC822E91}" srcOrd="0" destOrd="0" presId="urn:microsoft.com/office/officeart/2018/2/layout/IconLabelList"/>
    <dgm:cxn modelId="{B1FAD64A-79E0-4D54-8FED-A4448C84348A}" type="presParOf" srcId="{753F2464-5FBD-4FD7-BB54-C1996C652CA1}" destId="{067FFBD2-3BE1-450F-8384-F4059495F332}" srcOrd="1" destOrd="0" presId="urn:microsoft.com/office/officeart/2018/2/layout/IconLabelList"/>
    <dgm:cxn modelId="{E74DE4C5-C336-4407-AC5D-EBB30519A7B5}" type="presParOf" srcId="{753F2464-5FBD-4FD7-BB54-C1996C652CA1}" destId="{CE66E6B2-B7E6-426A-BDD3-EB4E85EF0431}" srcOrd="2" destOrd="0" presId="urn:microsoft.com/office/officeart/2018/2/layout/IconLabelList"/>
    <dgm:cxn modelId="{30D04CC3-F4D4-40A4-B42A-ABF9991712B7}" type="presParOf" srcId="{CC1A2A23-4314-472C-B4EE-E416C44B0095}" destId="{5747223B-C08A-484D-8450-879221D8C160}" srcOrd="5" destOrd="0" presId="urn:microsoft.com/office/officeart/2018/2/layout/IconLabelList"/>
    <dgm:cxn modelId="{4DC92B23-65BA-46A9-8EBA-C9F92D75DC76}" type="presParOf" srcId="{CC1A2A23-4314-472C-B4EE-E416C44B0095}" destId="{295B7A6F-17A0-423B-A582-4D38EC06950D}" srcOrd="6" destOrd="0" presId="urn:microsoft.com/office/officeart/2018/2/layout/IconLabelList"/>
    <dgm:cxn modelId="{029E7573-2FFB-4E89-B0B1-64F578BCFF91}" type="presParOf" srcId="{295B7A6F-17A0-423B-A582-4D38EC06950D}" destId="{D37254AB-70F0-4C40-B503-CFC1400F7FA5}" srcOrd="0" destOrd="0" presId="urn:microsoft.com/office/officeart/2018/2/layout/IconLabelList"/>
    <dgm:cxn modelId="{287C939C-6C1D-4BCD-9F9A-5BB4BDE2F917}" type="presParOf" srcId="{295B7A6F-17A0-423B-A582-4D38EC06950D}" destId="{484A9CEB-B6B8-437E-A93F-53C84FDDCF80}" srcOrd="1" destOrd="0" presId="urn:microsoft.com/office/officeart/2018/2/layout/IconLabelList"/>
    <dgm:cxn modelId="{6BCBC16D-009D-4C38-B88B-FB385D66A9FC}" type="presParOf" srcId="{295B7A6F-17A0-423B-A582-4D38EC06950D}" destId="{038CB410-C84C-4C88-A7E5-ED520093F2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FC2C5-598F-48B5-9298-735A6E880CD8}">
      <dsp:nvSpPr>
        <dsp:cNvPr id="0" name=""/>
        <dsp:cNvSpPr/>
      </dsp:nvSpPr>
      <dsp:spPr>
        <a:xfrm>
          <a:off x="18160" y="783697"/>
          <a:ext cx="787526" cy="7875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779191-F360-408D-B9A3-AC4EF0129218}">
      <dsp:nvSpPr>
        <dsp:cNvPr id="0" name=""/>
        <dsp:cNvSpPr/>
      </dsp:nvSpPr>
      <dsp:spPr>
        <a:xfrm>
          <a:off x="183540" y="949077"/>
          <a:ext cx="456765" cy="456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18E35-CB7C-4553-B9EB-BC26EC16CDDF}">
      <dsp:nvSpPr>
        <dsp:cNvPr id="0" name=""/>
        <dsp:cNvSpPr/>
      </dsp:nvSpPr>
      <dsp:spPr>
        <a:xfrm>
          <a:off x="974441" y="783697"/>
          <a:ext cx="1856311" cy="787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Goal</a:t>
          </a:r>
          <a:endParaRPr lang="en-US" sz="2400" kern="1200" dirty="0"/>
        </a:p>
      </dsp:txBody>
      <dsp:txXfrm>
        <a:off x="974441" y="783697"/>
        <a:ext cx="1856311" cy="787526"/>
      </dsp:txXfrm>
    </dsp:sp>
    <dsp:sp modelId="{FD2FCBFA-4AD4-410E-A8E1-52D75A9EB925}">
      <dsp:nvSpPr>
        <dsp:cNvPr id="0" name=""/>
        <dsp:cNvSpPr/>
      </dsp:nvSpPr>
      <dsp:spPr>
        <a:xfrm>
          <a:off x="3154201" y="783697"/>
          <a:ext cx="787526" cy="7875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2F8EB-E757-45BC-B6C8-7B423FBD5F1F}">
      <dsp:nvSpPr>
        <dsp:cNvPr id="0" name=""/>
        <dsp:cNvSpPr/>
      </dsp:nvSpPr>
      <dsp:spPr>
        <a:xfrm>
          <a:off x="3319582" y="949077"/>
          <a:ext cx="456765" cy="456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601F7-44EB-427C-94FE-C13483BEAFA4}">
      <dsp:nvSpPr>
        <dsp:cNvPr id="0" name=""/>
        <dsp:cNvSpPr/>
      </dsp:nvSpPr>
      <dsp:spPr>
        <a:xfrm>
          <a:off x="4110483" y="783697"/>
          <a:ext cx="1856311" cy="787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Background</a:t>
          </a:r>
          <a:endParaRPr lang="en-US" sz="2400" kern="1200"/>
        </a:p>
      </dsp:txBody>
      <dsp:txXfrm>
        <a:off x="4110483" y="783697"/>
        <a:ext cx="1856311" cy="787526"/>
      </dsp:txXfrm>
    </dsp:sp>
    <dsp:sp modelId="{2C01871B-1793-4808-992C-2AAC3A84C534}">
      <dsp:nvSpPr>
        <dsp:cNvPr id="0" name=""/>
        <dsp:cNvSpPr/>
      </dsp:nvSpPr>
      <dsp:spPr>
        <a:xfrm>
          <a:off x="6290243" y="783697"/>
          <a:ext cx="787526" cy="7875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14AA3-394F-49CD-A358-BC51A66CCCDF}">
      <dsp:nvSpPr>
        <dsp:cNvPr id="0" name=""/>
        <dsp:cNvSpPr/>
      </dsp:nvSpPr>
      <dsp:spPr>
        <a:xfrm>
          <a:off x="6455623" y="949077"/>
          <a:ext cx="456765" cy="456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3E356-7446-4459-A7BA-76689E73D86B}">
      <dsp:nvSpPr>
        <dsp:cNvPr id="0" name=""/>
        <dsp:cNvSpPr/>
      </dsp:nvSpPr>
      <dsp:spPr>
        <a:xfrm>
          <a:off x="7246525" y="783697"/>
          <a:ext cx="1856311" cy="787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Methodology</a:t>
          </a:r>
          <a:endParaRPr lang="en-US" sz="2400" kern="1200"/>
        </a:p>
      </dsp:txBody>
      <dsp:txXfrm>
        <a:off x="7246525" y="783697"/>
        <a:ext cx="1856311" cy="787526"/>
      </dsp:txXfrm>
    </dsp:sp>
    <dsp:sp modelId="{6D6C9372-193A-4529-833D-EED9F68DD64B}">
      <dsp:nvSpPr>
        <dsp:cNvPr id="0" name=""/>
        <dsp:cNvSpPr/>
      </dsp:nvSpPr>
      <dsp:spPr>
        <a:xfrm>
          <a:off x="18160" y="2214856"/>
          <a:ext cx="787526" cy="7875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42F7B-BA57-4CF8-B03E-91E62C7F67F8}">
      <dsp:nvSpPr>
        <dsp:cNvPr id="0" name=""/>
        <dsp:cNvSpPr/>
      </dsp:nvSpPr>
      <dsp:spPr>
        <a:xfrm>
          <a:off x="183540" y="2380237"/>
          <a:ext cx="456765" cy="4567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2C3A9-1024-4053-AEB4-A8D3B95E7EC3}">
      <dsp:nvSpPr>
        <dsp:cNvPr id="0" name=""/>
        <dsp:cNvSpPr/>
      </dsp:nvSpPr>
      <dsp:spPr>
        <a:xfrm>
          <a:off x="974441" y="2214856"/>
          <a:ext cx="1856311" cy="787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Test</a:t>
          </a:r>
          <a:endParaRPr lang="en-US" sz="2400" kern="1200"/>
        </a:p>
      </dsp:txBody>
      <dsp:txXfrm>
        <a:off x="974441" y="2214856"/>
        <a:ext cx="1856311" cy="787526"/>
      </dsp:txXfrm>
    </dsp:sp>
    <dsp:sp modelId="{8F056083-7EAA-4C07-81AE-87EE11AE0C95}">
      <dsp:nvSpPr>
        <dsp:cNvPr id="0" name=""/>
        <dsp:cNvSpPr/>
      </dsp:nvSpPr>
      <dsp:spPr>
        <a:xfrm>
          <a:off x="3154201" y="2214856"/>
          <a:ext cx="787526" cy="78752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F12A5-8CC6-4A23-89A9-2F5E04AA9CC0}">
      <dsp:nvSpPr>
        <dsp:cNvPr id="0" name=""/>
        <dsp:cNvSpPr/>
      </dsp:nvSpPr>
      <dsp:spPr>
        <a:xfrm>
          <a:off x="3319582" y="2380237"/>
          <a:ext cx="456765" cy="4567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88D50-D7E0-46FA-9E88-93864955F400}">
      <dsp:nvSpPr>
        <dsp:cNvPr id="0" name=""/>
        <dsp:cNvSpPr/>
      </dsp:nvSpPr>
      <dsp:spPr>
        <a:xfrm>
          <a:off x="4110483" y="2214856"/>
          <a:ext cx="1856311" cy="787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Future Plans</a:t>
          </a:r>
          <a:endParaRPr lang="en-US" sz="2400" kern="1200"/>
        </a:p>
      </dsp:txBody>
      <dsp:txXfrm>
        <a:off x="4110483" y="2214856"/>
        <a:ext cx="1856311" cy="787526"/>
      </dsp:txXfrm>
    </dsp:sp>
    <dsp:sp modelId="{8EC59BAD-45F0-424A-A279-CECCCD7E589A}">
      <dsp:nvSpPr>
        <dsp:cNvPr id="0" name=""/>
        <dsp:cNvSpPr/>
      </dsp:nvSpPr>
      <dsp:spPr>
        <a:xfrm>
          <a:off x="6290243" y="2214856"/>
          <a:ext cx="787526" cy="7875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0286A-BB00-4D7B-A4D1-B78008B0A1E2}">
      <dsp:nvSpPr>
        <dsp:cNvPr id="0" name=""/>
        <dsp:cNvSpPr/>
      </dsp:nvSpPr>
      <dsp:spPr>
        <a:xfrm>
          <a:off x="6455623" y="2380237"/>
          <a:ext cx="456765" cy="45676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1713-D4D5-4CD1-9D67-D1E1DB58C203}">
      <dsp:nvSpPr>
        <dsp:cNvPr id="0" name=""/>
        <dsp:cNvSpPr/>
      </dsp:nvSpPr>
      <dsp:spPr>
        <a:xfrm>
          <a:off x="7246525" y="2214856"/>
          <a:ext cx="1856311" cy="787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Purpose</a:t>
          </a:r>
          <a:endParaRPr lang="en-US" sz="2400" kern="1200"/>
        </a:p>
      </dsp:txBody>
      <dsp:txXfrm>
        <a:off x="7246525" y="2214856"/>
        <a:ext cx="1856311" cy="787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F4D92-6181-47C8-842D-266805600FB4}">
      <dsp:nvSpPr>
        <dsp:cNvPr id="0" name=""/>
        <dsp:cNvSpPr/>
      </dsp:nvSpPr>
      <dsp:spPr>
        <a:xfrm>
          <a:off x="938775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0717B-0440-4E8C-8C1C-5E2F9E7353CF}">
      <dsp:nvSpPr>
        <dsp:cNvPr id="0" name=""/>
        <dsp:cNvSpPr/>
      </dsp:nvSpPr>
      <dsp:spPr>
        <a:xfrm>
          <a:off x="372805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Tweak</a:t>
          </a:r>
          <a:endParaRPr lang="en-US" sz="1800" kern="1200"/>
        </a:p>
      </dsp:txBody>
      <dsp:txXfrm>
        <a:off x="372805" y="2141412"/>
        <a:ext cx="2058075" cy="720000"/>
      </dsp:txXfrm>
    </dsp:sp>
    <dsp:sp modelId="{20A99E32-BC3A-46DB-B247-3B3B2C5DCA68}">
      <dsp:nvSpPr>
        <dsp:cNvPr id="0" name=""/>
        <dsp:cNvSpPr/>
      </dsp:nvSpPr>
      <dsp:spPr>
        <a:xfrm>
          <a:off x="3357014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E685A-3907-4CA0-B34A-3F0FCDC5E4BB}">
      <dsp:nvSpPr>
        <dsp:cNvPr id="0" name=""/>
        <dsp:cNvSpPr/>
      </dsp:nvSpPr>
      <dsp:spPr>
        <a:xfrm>
          <a:off x="2791043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Natural Selection</a:t>
          </a:r>
          <a:endParaRPr lang="en-US" sz="1800" kern="1200" dirty="0"/>
        </a:p>
      </dsp:txBody>
      <dsp:txXfrm>
        <a:off x="2791043" y="2141412"/>
        <a:ext cx="2058075" cy="720000"/>
      </dsp:txXfrm>
    </dsp:sp>
    <dsp:sp modelId="{CA260531-6CBA-467E-A216-C36DCC822E91}">
      <dsp:nvSpPr>
        <dsp:cNvPr id="0" name=""/>
        <dsp:cNvSpPr/>
      </dsp:nvSpPr>
      <dsp:spPr>
        <a:xfrm>
          <a:off x="5775252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6E6B2-B7E6-426A-BDD3-EB4E85EF0431}">
      <dsp:nvSpPr>
        <dsp:cNvPr id="0" name=""/>
        <dsp:cNvSpPr/>
      </dsp:nvSpPr>
      <dsp:spPr>
        <a:xfrm>
          <a:off x="5209281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Fitness – Web Cost and Insects Captured</a:t>
          </a:r>
          <a:endParaRPr lang="en-US" sz="1800" kern="1200"/>
        </a:p>
      </dsp:txBody>
      <dsp:txXfrm>
        <a:off x="5209281" y="2141412"/>
        <a:ext cx="2058075" cy="720000"/>
      </dsp:txXfrm>
    </dsp:sp>
    <dsp:sp modelId="{D37254AB-70F0-4C40-B503-CFC1400F7FA5}">
      <dsp:nvSpPr>
        <dsp:cNvPr id="0" name=""/>
        <dsp:cNvSpPr/>
      </dsp:nvSpPr>
      <dsp:spPr>
        <a:xfrm>
          <a:off x="8193490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CB410-C84C-4C88-A7E5-ED520093F231}">
      <dsp:nvSpPr>
        <dsp:cNvPr id="0" name=""/>
        <dsp:cNvSpPr/>
      </dsp:nvSpPr>
      <dsp:spPr>
        <a:xfrm>
          <a:off x="7627519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Requires Image Processing</a:t>
          </a:r>
          <a:endParaRPr lang="en-US" sz="1800" kern="1200"/>
        </a:p>
      </dsp:txBody>
      <dsp:txXfrm>
        <a:off x="7627519" y="2141412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8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1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2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3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0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8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4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amexpat.nl/expat-info/dutch-expat-news/delft-students-ocean-cleanup-crowdfunding-successful" TargetMode="External"/><Relationship Id="rId3" Type="http://schemas.openxmlformats.org/officeDocument/2006/relationships/hyperlink" Target="https://www.televisiontunes.com/Spiderman.html" TargetMode="External"/><Relationship Id="rId7" Type="http://schemas.openxmlformats.org/officeDocument/2006/relationships/hyperlink" Target="https://www.researchgate.net/figure/Schematic-diagram-of-a-spider-web_fig1_262813584" TargetMode="External"/><Relationship Id="rId2" Type="http://schemas.openxmlformats.org/officeDocument/2006/relationships/hyperlink" Target="https://sketchfab.com/3d-models/marvels-spider-man-dbe7a777834a40a59b6b6d48b9d836f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richarddawkins" TargetMode="External"/><Relationship Id="rId5" Type="http://schemas.openxmlformats.org/officeDocument/2006/relationships/hyperlink" Target="https://www.researchgate.net/figure/Structure-of-a-nylon-rubber-artificial-web_fig11_270761167" TargetMode="External"/><Relationship Id="rId4" Type="http://schemas.openxmlformats.org/officeDocument/2006/relationships/hyperlink" Target="https://daily.jstor.org/surprising-facts-about-spiderwebs/" TargetMode="External"/><Relationship Id="rId9" Type="http://schemas.openxmlformats.org/officeDocument/2006/relationships/hyperlink" Target="https://www.pressreader.com/canada/edmonton-journal/20190423/28148786775458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CE26-6B9A-42B7-8D37-2ABB3BC9F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3" y="640080"/>
            <a:ext cx="4150281" cy="2850319"/>
          </a:xfrm>
        </p:spPr>
        <p:txBody>
          <a:bodyPr>
            <a:normAutofit fontScale="90000"/>
          </a:bodyPr>
          <a:lstStyle/>
          <a:p>
            <a:r>
              <a:rPr lang="en-CA" sz="5400" dirty="0">
                <a:solidFill>
                  <a:srgbClr val="FFFFFF"/>
                </a:solidFill>
              </a:rPr>
              <a:t>Spider Web Optimization through Genetic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47055-5232-431E-AA53-47FF134B5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288" y="3812134"/>
            <a:ext cx="3659246" cy="2349823"/>
          </a:xfrm>
        </p:spPr>
        <p:txBody>
          <a:bodyPr>
            <a:normAutofit/>
          </a:bodyPr>
          <a:lstStyle/>
          <a:p>
            <a:pPr algn="r"/>
            <a:r>
              <a:rPr lang="en-CA" sz="1800" dirty="0">
                <a:solidFill>
                  <a:srgbClr val="FFFFFF"/>
                </a:solidFill>
              </a:rPr>
              <a:t>Nigel Woodhouse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A0F80F1-A4E1-4A91-8F61-73C6D322A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158"/>
          <a:stretch/>
        </p:blipFill>
        <p:spPr>
          <a:xfrm>
            <a:off x="4635095" y="-49085"/>
            <a:ext cx="7556889" cy="685799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4726EAB-887A-442D-8FF2-E165F32422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2368181"/>
                  </p:ext>
                </p:extLst>
              </p:nvPr>
            </p:nvGraphicFramePr>
            <p:xfrm>
              <a:off x="-38493" y="3970080"/>
              <a:ext cx="2367215" cy="30517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67215" cy="3051710"/>
                    </a:xfrm>
                    <a:prstGeom prst="rect">
                      <a:avLst/>
                    </a:prstGeom>
                  </am3d:spPr>
                  <am3d:camera>
                    <am3d:pos x="0" y="0" z="754633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" d="1000000"/>
                    <am3d:preTrans dx="1096087" dy="-1934841" dz="-96951"/>
                    <am3d:scale>
                      <am3d:sx n="1000000" d="1000000"/>
                      <am3d:sy n="1000000" d="1000000"/>
                      <am3d:sz n="1000000" d="1000000"/>
                    </am3d:scale>
                    <am3d:rot ax="264993" ay="2621891" az="18325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728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4726EAB-887A-442D-8FF2-E165F3242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8493" y="3970080"/>
                <a:ext cx="2367215" cy="30517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7979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CBF6-7363-437C-B025-52FAE435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Methodology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382F32-9899-4166-9BB6-A0A147B24418}"/>
              </a:ext>
            </a:extLst>
          </p:cNvPr>
          <p:cNvSpPr txBox="1"/>
          <p:nvPr/>
        </p:nvSpPr>
        <p:spPr>
          <a:xfrm>
            <a:off x="706385" y="3761147"/>
            <a:ext cx="290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tkinter</a:t>
            </a:r>
            <a:endParaRPr lang="en-CA" dirty="0"/>
          </a:p>
        </p:txBody>
      </p:sp>
      <p:pic>
        <p:nvPicPr>
          <p:cNvPr id="8" name="Picture 7" descr="A picture containing outdoor, large, group, photo&#10;&#10;Description automatically generated">
            <a:extLst>
              <a:ext uri="{FF2B5EF4-FFF2-40B4-BE49-F238E27FC236}">
                <a16:creationId xmlns:a16="http://schemas.microsoft.com/office/drawing/2014/main" id="{BA277721-6CBD-4DF1-B000-6D28ABBCC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490" y="-498190"/>
            <a:ext cx="7556905" cy="771249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2D5792-2A4C-4A2D-AB50-393EE5EC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85CBA68-AEFD-44D4-8179-B69D4B748F0A}"/>
              </a:ext>
            </a:extLst>
          </p:cNvPr>
          <p:cNvSpPr/>
          <p:nvPr/>
        </p:nvSpPr>
        <p:spPr>
          <a:xfrm>
            <a:off x="6842234" y="3058009"/>
            <a:ext cx="1330610" cy="593259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982704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CBF6-7363-437C-B025-52FAE435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Methodology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75FA764-9A15-4AE2-8C24-A9465C620D52}"/>
              </a:ext>
            </a:extLst>
          </p:cNvPr>
          <p:cNvSpPr/>
          <p:nvPr/>
        </p:nvSpPr>
        <p:spPr>
          <a:xfrm>
            <a:off x="4644490" y="1101969"/>
            <a:ext cx="7544335" cy="619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Content Placeholder 4" descr="A picture containing table, game, kite&#10;&#10;Description automatically generated">
            <a:extLst>
              <a:ext uri="{FF2B5EF4-FFF2-40B4-BE49-F238E27FC236}">
                <a16:creationId xmlns:a16="http://schemas.microsoft.com/office/drawing/2014/main" id="{E1A71BEB-F9D0-4046-A6CB-1CF8B0624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" r="1" b="8606"/>
          <a:stretch/>
        </p:blipFill>
        <p:spPr>
          <a:xfrm>
            <a:off x="4644490" y="-296096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CBF6-7363-437C-B025-52FAE435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Methodology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129808D4-A6F8-4984-9C43-3AD38635F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85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13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CBF6-7363-437C-B025-52FAE435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Methodology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1443C35-9CDA-4F95-B622-EBED4256C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017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4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CBF6-7363-437C-B025-52FAE435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Test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E0AED-41C9-49FB-8CF1-492AFA5D3384}"/>
              </a:ext>
            </a:extLst>
          </p:cNvPr>
          <p:cNvSpPr txBox="1"/>
          <p:nvPr/>
        </p:nvSpPr>
        <p:spPr>
          <a:xfrm>
            <a:off x="484814" y="3812134"/>
            <a:ext cx="3659246" cy="2349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cap="all" spc="200">
                <a:solidFill>
                  <a:srgbClr val="FFFFFF"/>
                </a:solidFill>
              </a:rPr>
              <a:t>Artificial Selection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8AFBDC-9B2D-4CCA-B53A-60FDEC0A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r="-1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6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AC5D8-B47F-419F-B095-28973811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Future Plans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4628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1E7B-A574-4233-A01D-127F4811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Future Plans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070D6D-DF12-4967-8ADD-EC79DC4E88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13418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2514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1CA7A-869E-4075-AC25-A6A78EC8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Purpose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992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9182-B998-4306-AA91-2B3A9412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Purpose</a:t>
            </a: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88CAE-47C6-4BA9-B373-8DD77EFFC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Nets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Parachutes</a:t>
            </a:r>
          </a:p>
        </p:txBody>
      </p:sp>
      <p:pic>
        <p:nvPicPr>
          <p:cNvPr id="18" name="Content Placeholder 17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2473AE88-0E66-4AD3-93AB-9A30991A29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58" y="1227028"/>
            <a:ext cx="7607640" cy="4579798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3DB659-A9A2-40B9-9E4D-D5199D8C762D}"/>
              </a:ext>
            </a:extLst>
          </p:cNvPr>
          <p:cNvSpPr txBox="1"/>
          <p:nvPr/>
        </p:nvSpPr>
        <p:spPr>
          <a:xfrm>
            <a:off x="11764651" y="6485651"/>
            <a:ext cx="512174" cy="37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80118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D0C3C-E705-4B74-ABF8-833B016C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Purpose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8A78-5D11-40BA-BB66-0E72B5326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Fun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Education</a:t>
            </a:r>
          </a:p>
        </p:txBody>
      </p:sp>
      <p:pic>
        <p:nvPicPr>
          <p:cNvPr id="13" name="Content Placeholder 9" descr="A picture containing table, indoor, cup, front&#10;&#10;Description automatically generated">
            <a:extLst>
              <a:ext uri="{FF2B5EF4-FFF2-40B4-BE49-F238E27FC236}">
                <a16:creationId xmlns:a16="http://schemas.microsoft.com/office/drawing/2014/main" id="{F50E23D7-A029-4F48-BB6B-C0A7917D11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91" y="1148871"/>
            <a:ext cx="6951395" cy="4423615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2815D8-F241-41DC-AE3A-3BCA5FA60032}"/>
              </a:ext>
            </a:extLst>
          </p:cNvPr>
          <p:cNvSpPr txBox="1"/>
          <p:nvPr/>
        </p:nvSpPr>
        <p:spPr>
          <a:xfrm>
            <a:off x="11764651" y="6485651"/>
            <a:ext cx="512174" cy="37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3621819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0346-2A14-41F3-99EA-86C72661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dirty="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F0EB30-6257-4CE9-8A8C-24EFBA23F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1758"/>
              </p:ext>
            </p:extLst>
          </p:nvPr>
        </p:nvGraphicFramePr>
        <p:xfrm>
          <a:off x="1096963" y="2098515"/>
          <a:ext cx="9120997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FAC76EBA-024C-499F-8FFF-A74CB66A69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5255147"/>
                  </p:ext>
                </p:extLst>
              </p:nvPr>
            </p:nvGraphicFramePr>
            <p:xfrm>
              <a:off x="9556615" y="3489110"/>
              <a:ext cx="2635383" cy="34916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35383" cy="3491646"/>
                    </a:xfrm>
                    <a:prstGeom prst="rect">
                      <a:avLst/>
                    </a:prstGeom>
                  </am3d:spPr>
                  <am3d:camera>
                    <am3d:pos x="0" y="0" z="754633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" d="1000000"/>
                    <am3d:preTrans dx="1096087" dy="-1934841" dz="-96951"/>
                    <am3d:scale>
                      <am3d:sx n="1000000" d="1000000"/>
                      <am3d:sy n="1000000" d="1000000"/>
                      <am3d:sz n="1000000" d="1000000"/>
                    </am3d:scale>
                    <am3d:rot ax="820547" ay="-2065262" az="-46990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880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FAC76EBA-024C-499F-8FFF-A74CB66A69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56615" y="3489110"/>
                <a:ext cx="2635383" cy="349164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41F273-9CA6-48A1-ACEF-6BADCE5B3718}"/>
              </a:ext>
            </a:extLst>
          </p:cNvPr>
          <p:cNvSpPr txBox="1"/>
          <p:nvPr/>
        </p:nvSpPr>
        <p:spPr>
          <a:xfrm>
            <a:off x="11555807" y="6485651"/>
            <a:ext cx="72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[1][2]</a:t>
            </a:r>
          </a:p>
        </p:txBody>
      </p:sp>
    </p:spTree>
    <p:extLst>
      <p:ext uri="{BB962C8B-B14F-4D97-AF65-F5344CB8AC3E}">
        <p14:creationId xmlns:p14="http://schemas.microsoft.com/office/powerpoint/2010/main" val="420235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2" name="Spiderman.wav"/>
          </p:stSnd>
        </p:sndAc>
      </p:transition>
    </mc:Choice>
    <mc:Fallback>
      <p:transition spd="slow">
        <p:fade/>
        <p:sndAc>
          <p:stSnd>
            <p:snd r:embed="rId2" name="Spiderman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D0316-16CB-4EDA-99D1-C626A4FB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CA" sz="3600"/>
              <a:t>Sources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BB5931-B6F9-47F7-A593-E83D0C094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>
                <a:hlinkClick r:id="rId2"/>
              </a:rPr>
              <a:t>https://sketchfab.com/3d-models/marvels-spider-man-dbe7a777834a40a59b6b6d48b9d836f8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hlinkClick r:id="rId3"/>
              </a:rPr>
              <a:t>https://www.televisiontunes.com/Spiderman.html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hlinkClick r:id="rId4"/>
              </a:rPr>
              <a:t>https://daily.jstor.org/surprising-facts-about-spiderwebs/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hlinkClick r:id="rId5"/>
              </a:rPr>
              <a:t>https://www.researchgate.net/figure/Structure-of-a-nylon-rubber-artificial-web_fig11_270761167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hlinkClick r:id="rId6"/>
              </a:rPr>
              <a:t>https://twitter.com/richarddawkins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hlinkClick r:id="rId7"/>
              </a:rPr>
              <a:t>https://www.researchgate.net/figure/Schematic-diagram-of-a-spider-web_fig1_262813584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hlinkClick r:id="rId8"/>
              </a:rPr>
              <a:t>https://www.iamexpat.nl/expat-info/dutch-expat-news/delft-students-ocean-cleanup-crowdfunding-successful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hlinkClick r:id="rId9"/>
              </a:rPr>
              <a:t>https://www.pressreader.com/canada/edmonton-journal/20190423/281487867754580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17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E12566DA-864A-4FEA-BAA2-CD1AA9EB6F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5719804"/>
                  </p:ext>
                </p:extLst>
              </p:nvPr>
            </p:nvGraphicFramePr>
            <p:xfrm rot="2827078">
              <a:off x="11155707" y="-2029772"/>
              <a:ext cx="9865840" cy="6275718"/>
            </p:xfrm>
            <a:graphic>
              <a:graphicData uri="http://schemas.microsoft.com/office/powerpoint/2016/slidezoom">
                <pslz:sldZm>
                  <pslz:sldZmObj sldId="280" cId="1310494092">
                    <pslz:zmPr id="{1E6C208D-6775-4454-88A2-40DF1B5F1F26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827078">
                          <a:off x="0" y="0"/>
                          <a:ext cx="9865840" cy="627571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12566DA-864A-4FEA-BAA2-CD1AA9EB6F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827078">
                <a:off x="11155707" y="-2029772"/>
                <a:ext cx="9865840" cy="6275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329E4442-2A0B-4C3C-9EDE-1163B49FE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3113610"/>
                  </p:ext>
                </p:extLst>
              </p:nvPr>
            </p:nvGraphicFramePr>
            <p:xfrm rot="18598595">
              <a:off x="-8819069" y="-3277039"/>
              <a:ext cx="10108813" cy="6554076"/>
            </p:xfrm>
            <a:graphic>
              <a:graphicData uri="http://schemas.microsoft.com/office/powerpoint/2016/slidezoom">
                <pslz:sldZm>
                  <pslz:sldZmObj sldId="280" cId="1310494092">
                    <pslz:zmPr id="{A9432A75-B19F-4000-8680-A6C88EFD1E25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8598595">
                          <a:off x="0" y="0"/>
                          <a:ext cx="10108813" cy="655407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Slide Zoom 2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29E4442-2A0B-4C3C-9EDE-1163B49FE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598595">
                <a:off x="-8819069" y="-3277039"/>
                <a:ext cx="10108813" cy="655407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rapezoid 25">
            <a:extLst>
              <a:ext uri="{FF2B5EF4-FFF2-40B4-BE49-F238E27FC236}">
                <a16:creationId xmlns:a16="http://schemas.microsoft.com/office/drawing/2014/main" id="{4E00D674-C39E-42E5-A395-E26051AACF94}"/>
              </a:ext>
            </a:extLst>
          </p:cNvPr>
          <p:cNvSpPr/>
          <p:nvPr/>
        </p:nvSpPr>
        <p:spPr>
          <a:xfrm>
            <a:off x="4081604" y="4531259"/>
            <a:ext cx="4028792" cy="2326741"/>
          </a:xfrm>
          <a:prstGeom prst="trapezoid">
            <a:avLst>
              <a:gd name="adj" fmla="val 86576"/>
            </a:avLst>
          </a:prstGeom>
          <a:noFill/>
          <a:ln w="38100" cmpd="sng">
            <a:solidFill>
              <a:schemeClr val="tx1"/>
            </a:solidFill>
          </a:ln>
          <a:effectLst>
            <a:glow rad="228600">
              <a:schemeClr val="bg2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049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8DBB5B-6B6F-4B58-A86F-2E02DAB8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1534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ACB14-BEC2-4E7D-9792-EDCCD522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Goal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72159-EF63-4FF2-9AF2-2091ACEEE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To utilize a genetic algorithm to optimize the design of a spider web</a:t>
            </a:r>
          </a:p>
        </p:txBody>
      </p:sp>
      <p:pic>
        <p:nvPicPr>
          <p:cNvPr id="9" name="Content Placeholder 8" descr="A close up of an insect&#10;&#10;Description automatically generated">
            <a:extLst>
              <a:ext uri="{FF2B5EF4-FFF2-40B4-BE49-F238E27FC236}">
                <a16:creationId xmlns:a16="http://schemas.microsoft.com/office/drawing/2014/main" id="{96731BD3-DF21-489E-942D-692D9F9EC0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8" r="1254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E1224-7470-400D-ADFB-D5DA4B1633F1}"/>
              </a:ext>
            </a:extLst>
          </p:cNvPr>
          <p:cNvSpPr txBox="1"/>
          <p:nvPr/>
        </p:nvSpPr>
        <p:spPr>
          <a:xfrm>
            <a:off x="11764651" y="6485651"/>
            <a:ext cx="512174" cy="37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160082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82907-CA5E-490B-9155-FB50F432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Goal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81B6B3A-2F11-475D-B77B-D650DD84C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2994815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Darwin’s idea: Simple beginnings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Replicate nature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Content Placeholder 7" descr="A close up of a fan&#10;&#10;Description automatically generated">
            <a:extLst>
              <a:ext uri="{FF2B5EF4-FFF2-40B4-BE49-F238E27FC236}">
                <a16:creationId xmlns:a16="http://schemas.microsoft.com/office/drawing/2014/main" id="{EDACFA91-37F7-4C06-9E73-DB448790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94" y="1637280"/>
            <a:ext cx="3583439" cy="3583439"/>
          </a:xfrm>
          <a:prstGeom prst="rect">
            <a:avLst/>
          </a:prstGeom>
        </p:spPr>
      </p:pic>
      <p:pic>
        <p:nvPicPr>
          <p:cNvPr id="10" name="Content Placeholder 9" descr="A picture containing table, game, kite&#10;&#10;Description automatically generated">
            <a:extLst>
              <a:ext uri="{FF2B5EF4-FFF2-40B4-BE49-F238E27FC236}">
                <a16:creationId xmlns:a16="http://schemas.microsoft.com/office/drawing/2014/main" id="{36C24EE5-7510-4A02-AC7F-73FC212FF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90" y="1637280"/>
            <a:ext cx="3583439" cy="35834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A45996-867F-429B-ACBC-43BCA308AB88}"/>
              </a:ext>
            </a:extLst>
          </p:cNvPr>
          <p:cNvSpPr txBox="1"/>
          <p:nvPr/>
        </p:nvSpPr>
        <p:spPr>
          <a:xfrm>
            <a:off x="11764651" y="6485651"/>
            <a:ext cx="512174" cy="37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[4]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A315CB2-0F83-4EBA-8715-A30E11620B05}"/>
              </a:ext>
            </a:extLst>
          </p:cNvPr>
          <p:cNvSpPr/>
          <p:nvPr/>
        </p:nvSpPr>
        <p:spPr>
          <a:xfrm>
            <a:off x="7100408" y="3228016"/>
            <a:ext cx="1301026" cy="656643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01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8DBB5B-6B6F-4B58-A86F-2E02DAB8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802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3B3D6-007A-494F-895F-4C363E00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Background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F2D16-C28C-485D-9A05-31F681D14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Spider Webs around for 100 million years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Richard Dawkins – Growing Up in the Universe Christmas Lecture (1991)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Peter Fuchs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person in a white shirt&#10;&#10;Description automatically generated">
            <a:extLst>
              <a:ext uri="{FF2B5EF4-FFF2-40B4-BE49-F238E27FC236}">
                <a16:creationId xmlns:a16="http://schemas.microsoft.com/office/drawing/2014/main" id="{675071D6-3AF3-47C2-A18E-89456EF171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016"/>
          <a:stretch/>
        </p:blipFill>
        <p:spPr>
          <a:xfrm>
            <a:off x="6532761" y="1019895"/>
            <a:ext cx="5106174" cy="4645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5B824-42C2-4BFD-BD0D-81FDE1E99849}"/>
              </a:ext>
            </a:extLst>
          </p:cNvPr>
          <p:cNvSpPr txBox="1"/>
          <p:nvPr/>
        </p:nvSpPr>
        <p:spPr>
          <a:xfrm>
            <a:off x="6835877" y="5665619"/>
            <a:ext cx="47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Richard Dawkins – Coined the term “Meme”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E4460-09A0-463B-8701-E610CF131314}"/>
              </a:ext>
            </a:extLst>
          </p:cNvPr>
          <p:cNvSpPr txBox="1"/>
          <p:nvPr/>
        </p:nvSpPr>
        <p:spPr>
          <a:xfrm>
            <a:off x="11764651" y="6485651"/>
            <a:ext cx="512174" cy="37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373063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ACB14-BEC2-4E7D-9792-EDCCD522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216988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Background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72159-EF63-4FF2-9AF2-2091ACEEE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Terminology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Simple Function</a:t>
            </a:r>
          </a:p>
        </p:txBody>
      </p:sp>
      <p:pic>
        <p:nvPicPr>
          <p:cNvPr id="7" name="Content Placeholder 6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0231B10E-046C-41AA-934A-E91C8788C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1160140"/>
            <a:ext cx="6798082" cy="45377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C9ED06-C0FC-4C7C-A206-352E024DDAF0}"/>
              </a:ext>
            </a:extLst>
          </p:cNvPr>
          <p:cNvSpPr/>
          <p:nvPr/>
        </p:nvSpPr>
        <p:spPr>
          <a:xfrm>
            <a:off x="4844845" y="1548581"/>
            <a:ext cx="1806678" cy="272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AC46FC-AD8C-42B9-B0F9-7E6F49B09507}"/>
              </a:ext>
            </a:extLst>
          </p:cNvPr>
          <p:cNvSpPr/>
          <p:nvPr/>
        </p:nvSpPr>
        <p:spPr>
          <a:xfrm>
            <a:off x="9854475" y="2463902"/>
            <a:ext cx="1806678" cy="272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447BD-54EA-49F6-8310-58FB006EB2B2}"/>
              </a:ext>
            </a:extLst>
          </p:cNvPr>
          <p:cNvSpPr/>
          <p:nvPr/>
        </p:nvSpPr>
        <p:spPr>
          <a:xfrm>
            <a:off x="9542510" y="4295996"/>
            <a:ext cx="1706335" cy="730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  <a:p>
            <a:pPr algn="ctr"/>
            <a:r>
              <a:rPr lang="en-CA" dirty="0">
                <a:solidFill>
                  <a:schemeClr val="tx1"/>
                </a:solidFill>
              </a:rPr>
              <a:t>(Spiral threads)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B294D8-6A76-4813-A317-CA04EB1B6D5E}"/>
              </a:ext>
            </a:extLst>
          </p:cNvPr>
          <p:cNvSpPr txBox="1"/>
          <p:nvPr/>
        </p:nvSpPr>
        <p:spPr>
          <a:xfrm>
            <a:off x="11764651" y="6485651"/>
            <a:ext cx="512174" cy="37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27928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8DBB5B-6B6F-4B58-A86F-2E02DAB8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1" y="643467"/>
            <a:ext cx="6890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0768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227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Bookman Old Style</vt:lpstr>
      <vt:lpstr>Calibri</vt:lpstr>
      <vt:lpstr>Franklin Gothic Book</vt:lpstr>
      <vt:lpstr>RetrospectVTI</vt:lpstr>
      <vt:lpstr>Spider Web Optimization through Genetic Algorithms</vt:lpstr>
      <vt:lpstr>Overview</vt:lpstr>
      <vt:lpstr>Goal</vt:lpstr>
      <vt:lpstr>Goal</vt:lpstr>
      <vt:lpstr>Goal</vt:lpstr>
      <vt:lpstr>Background</vt:lpstr>
      <vt:lpstr>Background</vt:lpstr>
      <vt:lpstr>Background</vt:lpstr>
      <vt:lpstr>Methodology</vt:lpstr>
      <vt:lpstr>Methodology</vt:lpstr>
      <vt:lpstr>Methodology</vt:lpstr>
      <vt:lpstr>Methodology</vt:lpstr>
      <vt:lpstr>Methodology</vt:lpstr>
      <vt:lpstr>Test</vt:lpstr>
      <vt:lpstr>Future Plans</vt:lpstr>
      <vt:lpstr>Future Plans</vt:lpstr>
      <vt:lpstr>Purpose</vt:lpstr>
      <vt:lpstr>Purpose</vt:lpstr>
      <vt:lpstr>Purpose</vt:lpstr>
      <vt:lpstr>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Spider Web Optimization through Genetic Algorithms</dc:title>
  <dc:creator>Nigel Woodhouse</dc:creator>
  <cp:lastModifiedBy>Nigel Woodhouse</cp:lastModifiedBy>
  <cp:revision>3</cp:revision>
  <dcterms:created xsi:type="dcterms:W3CDTF">2019-11-19T04:17:04Z</dcterms:created>
  <dcterms:modified xsi:type="dcterms:W3CDTF">2019-11-19T04:20:54Z</dcterms:modified>
</cp:coreProperties>
</file>